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8" r:id="rId2"/>
    <p:sldId id="257" r:id="rId3"/>
    <p:sldId id="259" r:id="rId4"/>
    <p:sldId id="261" r:id="rId5"/>
    <p:sldId id="264" r:id="rId6"/>
    <p:sldId id="262" r:id="rId7"/>
    <p:sldId id="277" r:id="rId8"/>
    <p:sldId id="278" r:id="rId9"/>
    <p:sldId id="279" r:id="rId10"/>
    <p:sldId id="280" r:id="rId11"/>
    <p:sldId id="281" r:id="rId12"/>
    <p:sldId id="282" r:id="rId13"/>
    <p:sldId id="283" r:id="rId14"/>
    <p:sldId id="285" r:id="rId15"/>
    <p:sldId id="286" r:id="rId16"/>
    <p:sldId id="287" r:id="rId17"/>
    <p:sldId id="288" r:id="rId18"/>
    <p:sldId id="265" r:id="rId19"/>
    <p:sldId id="267" r:id="rId20"/>
    <p:sldId id="274" r:id="rId21"/>
    <p:sldId id="275" r:id="rId22"/>
    <p:sldId id="276" r:id="rId23"/>
    <p:sldId id="266" r:id="rId24"/>
    <p:sldId id="270" r:id="rId25"/>
    <p:sldId id="289" r:id="rId26"/>
    <p:sldId id="290" r:id="rId27"/>
    <p:sldId id="291" r:id="rId28"/>
    <p:sldId id="292" r:id="rId29"/>
    <p:sldId id="271" r:id="rId30"/>
    <p:sldId id="272" r:id="rId31"/>
    <p:sldId id="27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9D016-B01D-4A66-BAE3-E607ADA9BEAB}">
          <p14:sldIdLst>
            <p14:sldId id="258"/>
            <p14:sldId id="257"/>
            <p14:sldId id="259"/>
            <p14:sldId id="261"/>
            <p14:sldId id="264"/>
            <p14:sldId id="262"/>
            <p14:sldId id="277"/>
            <p14:sldId id="278"/>
            <p14:sldId id="279"/>
            <p14:sldId id="280"/>
            <p14:sldId id="281"/>
            <p14:sldId id="282"/>
            <p14:sldId id="283"/>
            <p14:sldId id="285"/>
            <p14:sldId id="286"/>
            <p14:sldId id="287"/>
            <p14:sldId id="288"/>
            <p14:sldId id="265"/>
            <p14:sldId id="267"/>
            <p14:sldId id="274"/>
            <p14:sldId id="275"/>
            <p14:sldId id="276"/>
            <p14:sldId id="266"/>
            <p14:sldId id="270"/>
            <p14:sldId id="289"/>
            <p14:sldId id="290"/>
            <p14:sldId id="291"/>
            <p14:sldId id="292"/>
            <p14:sldId id="271"/>
            <p14:sldId id="272"/>
            <p14:sldId id="273"/>
          </p14:sldIdLst>
        </p14:section>
        <p14:section name="Untitled Section" id="{B76DE357-7789-44F7-8553-A12421EF1A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D94A3-88E8-4AAE-96F0-1553A83D26E3}"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2FD818EB-FD85-4894-98DB-6E89F36E9BD4}">
      <dgm:prSet custT="1"/>
      <dgm:spPr/>
      <dgm:t>
        <a:bodyPr/>
        <a:lstStyle/>
        <a:p>
          <a:r>
            <a:rPr lang="en-US" sz="2000" b="1" dirty="0">
              <a:latin typeface="Cooper Black" panose="0208090404030B020404" pitchFamily="18" charset="0"/>
            </a:rPr>
            <a:t>Conclusion</a:t>
          </a:r>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D4C0AF74-75BD-41E5-ADC4-9EDBED63C117}">
      <dgm:prSet custT="1"/>
      <dgm:spPr/>
      <dgm:t>
        <a:bodyPr/>
        <a:lstStyle/>
        <a:p>
          <a:r>
            <a:rPr lang="en-US" sz="2000" dirty="0">
              <a:latin typeface="Cooper Black" panose="0208090404030B020404" pitchFamily="18" charset="0"/>
            </a:rPr>
            <a:t>Other Functionalities</a:t>
          </a:r>
        </a:p>
      </dgm:t>
    </dgm:pt>
    <dgm:pt modelId="{B3FFF5C1-2841-4B47-B02D-B0DD0823D033}" type="sibTrans" cxnId="{1DCEE833-99DC-4D35-A941-1E438482AED0}">
      <dgm:prSet/>
      <dgm:spPr/>
      <dgm:t>
        <a:bodyPr/>
        <a:lstStyle/>
        <a:p>
          <a:endParaRPr lang="en-US"/>
        </a:p>
      </dgm:t>
    </dgm:pt>
    <dgm:pt modelId="{DAC8B3E4-92EF-427F-A8C6-FC6E7F9B111C}" type="parTrans" cxnId="{1DCEE833-99DC-4D35-A941-1E438482AED0}">
      <dgm:prSet/>
      <dgm:spPr/>
      <dgm:t>
        <a:bodyPr/>
        <a:lstStyle/>
        <a:p>
          <a:endParaRPr lang="en-US"/>
        </a:p>
      </dgm:t>
    </dgm:pt>
    <dgm:pt modelId="{1274EDC6-A257-4BEF-80A6-A2910917666B}">
      <dgm:prSet custT="1"/>
      <dgm:spPr/>
      <dgm:t>
        <a:bodyPr/>
        <a:lstStyle/>
        <a:p>
          <a:r>
            <a:rPr lang="en-US" sz="2000" dirty="0">
              <a:latin typeface="Cooper Black" panose="0208090404030B020404" pitchFamily="18" charset="0"/>
            </a:rPr>
            <a:t>Game Description</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dirty="0">
              <a:latin typeface="Cooper Black" panose="0208090404030B020404" pitchFamily="18" charset="0"/>
            </a:rPr>
            <a:t>Basic Functionality</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0FBD5919-7692-45C2-876A-8DDBDC74466A}">
      <dgm:prSet custT="1"/>
      <dgm:spPr/>
      <dgm:t>
        <a:bodyPr/>
        <a:lstStyle/>
        <a:p>
          <a:r>
            <a:rPr lang="en-US" sz="2000" dirty="0">
              <a:latin typeface="Cooper Black" panose="0208090404030B020404" pitchFamily="18" charset="0"/>
            </a:rPr>
            <a:t>Introduction</a:t>
          </a: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dirty="0">
              <a:latin typeface="Cooper Black" panose="0208090404030B020404" pitchFamily="18" charset="0"/>
            </a:rPr>
            <a:t>Objective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dirty="0">
              <a:latin typeface="Cooper Black" panose="0208090404030B020404" pitchFamily="18" charset="0"/>
            </a:rPr>
            <a:t>Project </a:t>
          </a:r>
          <a:r>
            <a:rPr lang="en-US" sz="2000" dirty="0" err="1">
              <a:latin typeface="Cooper Black" panose="0208090404030B020404" pitchFamily="18" charset="0"/>
            </a:rPr>
            <a:t>Demonstraton</a:t>
          </a:r>
          <a:endParaRPr lang="en-US" sz="2000" dirty="0">
            <a:latin typeface="Cooper Black" panose="0208090404030B020404" pitchFamily="18" charset="0"/>
          </a:endParaRP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FD48787C-713A-45E5-9641-871BBFB6F36E}" type="pres">
      <dgm:prSet presAssocID="{512D94A3-88E8-4AAE-96F0-1553A83D26E3}" presName="Name0" presStyleCnt="0">
        <dgm:presLayoutVars>
          <dgm:chMax val="7"/>
          <dgm:chPref val="7"/>
          <dgm:dir/>
        </dgm:presLayoutVars>
      </dgm:prSet>
      <dgm:spPr/>
    </dgm:pt>
    <dgm:pt modelId="{86E89AFE-8720-4E0C-B295-C48CCB0583BA}" type="pres">
      <dgm:prSet presAssocID="{512D94A3-88E8-4AAE-96F0-1553A83D26E3}" presName="Name1" presStyleCnt="0"/>
      <dgm:spPr/>
    </dgm:pt>
    <dgm:pt modelId="{DD71FE5A-94A4-411C-8BD0-693ED0F65442}" type="pres">
      <dgm:prSet presAssocID="{512D94A3-88E8-4AAE-96F0-1553A83D26E3}" presName="cycle" presStyleCnt="0"/>
      <dgm:spPr/>
    </dgm:pt>
    <dgm:pt modelId="{A7164E35-202A-4F26-BB45-13C175EFFFE7}" type="pres">
      <dgm:prSet presAssocID="{512D94A3-88E8-4AAE-96F0-1553A83D26E3}" presName="srcNode" presStyleLbl="node1" presStyleIdx="0" presStyleCnt="7"/>
      <dgm:spPr/>
    </dgm:pt>
    <dgm:pt modelId="{0E54BF47-7DD7-4452-978E-27F0DA5644CD}" type="pres">
      <dgm:prSet presAssocID="{512D94A3-88E8-4AAE-96F0-1553A83D26E3}" presName="conn" presStyleLbl="parChTrans1D2" presStyleIdx="0" presStyleCnt="1"/>
      <dgm:spPr/>
    </dgm:pt>
    <dgm:pt modelId="{D59B492B-24A7-4EA7-AAE1-EB5817DB5380}" type="pres">
      <dgm:prSet presAssocID="{512D94A3-88E8-4AAE-96F0-1553A83D26E3}" presName="extraNode" presStyleLbl="node1" presStyleIdx="0" presStyleCnt="7"/>
      <dgm:spPr/>
    </dgm:pt>
    <dgm:pt modelId="{3E419759-BC33-4194-8E90-6F82FC781B7E}" type="pres">
      <dgm:prSet presAssocID="{512D94A3-88E8-4AAE-96F0-1553A83D26E3}" presName="dstNode" presStyleLbl="node1" presStyleIdx="0" presStyleCnt="7"/>
      <dgm:spPr/>
    </dgm:pt>
    <dgm:pt modelId="{B4E99142-D445-4E9C-8FC0-D06A84B0CB6B}" type="pres">
      <dgm:prSet presAssocID="{2B06EDB1-AE0C-4055-88DE-F7169003685C}" presName="text_1" presStyleLbl="node1" presStyleIdx="0" presStyleCnt="7">
        <dgm:presLayoutVars>
          <dgm:bulletEnabled val="1"/>
        </dgm:presLayoutVars>
      </dgm:prSet>
      <dgm:spPr/>
    </dgm:pt>
    <dgm:pt modelId="{90403C0B-A32E-47BE-94B1-853A992029B4}" type="pres">
      <dgm:prSet presAssocID="{2B06EDB1-AE0C-4055-88DE-F7169003685C}" presName="accent_1" presStyleCnt="0"/>
      <dgm:spPr/>
    </dgm:pt>
    <dgm:pt modelId="{9773AA4E-39A6-40BC-9FA7-2503BFB938B8}" type="pres">
      <dgm:prSet presAssocID="{2B06EDB1-AE0C-4055-88DE-F7169003685C}" presName="accentRepeatNode" presStyleLbl="solidFgAcc1" presStyleIdx="0" presStyleCnt="7"/>
      <dgm:spPr/>
    </dgm:pt>
    <dgm:pt modelId="{FECFB7C5-1D4E-4762-A497-DB2CC1BBAE5E}" type="pres">
      <dgm:prSet presAssocID="{0FBD5919-7692-45C2-876A-8DDBDC74466A}" presName="text_2" presStyleLbl="node1" presStyleIdx="1" presStyleCnt="7">
        <dgm:presLayoutVars>
          <dgm:bulletEnabled val="1"/>
        </dgm:presLayoutVars>
      </dgm:prSet>
      <dgm:spPr/>
    </dgm:pt>
    <dgm:pt modelId="{E83032FD-AD08-4BC4-8630-6D764493393B}" type="pres">
      <dgm:prSet presAssocID="{0FBD5919-7692-45C2-876A-8DDBDC74466A}" presName="accent_2" presStyleCnt="0"/>
      <dgm:spPr/>
    </dgm:pt>
    <dgm:pt modelId="{1FA94408-0610-4C46-BE35-A74872F0752C}" type="pres">
      <dgm:prSet presAssocID="{0FBD5919-7692-45C2-876A-8DDBDC74466A}" presName="accentRepeatNode" presStyleLbl="solidFgAcc1" presStyleIdx="1" presStyleCnt="7"/>
      <dgm:spPr/>
    </dgm:pt>
    <dgm:pt modelId="{F07BA967-6C02-4929-86A4-7427FE5929D6}" type="pres">
      <dgm:prSet presAssocID="{14B2279F-FAE0-44F4-89E9-CADDBFA8EDF5}" presName="text_3" presStyleLbl="node1" presStyleIdx="2" presStyleCnt="7">
        <dgm:presLayoutVars>
          <dgm:bulletEnabled val="1"/>
        </dgm:presLayoutVars>
      </dgm:prSet>
      <dgm:spPr/>
    </dgm:pt>
    <dgm:pt modelId="{8C292FAB-CD7A-4B34-9F70-23DCAF7692A4}" type="pres">
      <dgm:prSet presAssocID="{14B2279F-FAE0-44F4-89E9-CADDBFA8EDF5}" presName="accent_3" presStyleCnt="0"/>
      <dgm:spPr/>
    </dgm:pt>
    <dgm:pt modelId="{15190FFD-BF5A-41B3-98F0-D075080AF485}" type="pres">
      <dgm:prSet presAssocID="{14B2279F-FAE0-44F4-89E9-CADDBFA8EDF5}" presName="accentRepeatNode" presStyleLbl="solidFgAcc1" presStyleIdx="2" presStyleCnt="7"/>
      <dgm:spPr/>
    </dgm:pt>
    <dgm:pt modelId="{9FB9D46D-5730-4A92-9617-8752F964827F}" type="pres">
      <dgm:prSet presAssocID="{96E495C9-AF5E-48F1-B027-3C15071F88EB}" presName="text_4" presStyleLbl="node1" presStyleIdx="3" presStyleCnt="7">
        <dgm:presLayoutVars>
          <dgm:bulletEnabled val="1"/>
        </dgm:presLayoutVars>
      </dgm:prSet>
      <dgm:spPr/>
    </dgm:pt>
    <dgm:pt modelId="{2C8E0A6F-5FBE-4B9A-B58A-C7E4599B83FB}" type="pres">
      <dgm:prSet presAssocID="{96E495C9-AF5E-48F1-B027-3C15071F88EB}" presName="accent_4" presStyleCnt="0"/>
      <dgm:spPr/>
    </dgm:pt>
    <dgm:pt modelId="{CB1028B4-2C1C-485D-8D49-EBBAB87FA9DA}" type="pres">
      <dgm:prSet presAssocID="{96E495C9-AF5E-48F1-B027-3C15071F88EB}" presName="accentRepeatNode" presStyleLbl="solidFgAcc1" presStyleIdx="3" presStyleCnt="7" custScaleY="97908"/>
      <dgm:spPr/>
    </dgm:pt>
    <dgm:pt modelId="{64D6FB81-A04A-4EBA-B414-F48A6FE5160A}" type="pres">
      <dgm:prSet presAssocID="{1274EDC6-A257-4BEF-80A6-A2910917666B}" presName="text_5" presStyleLbl="node1" presStyleIdx="4" presStyleCnt="7">
        <dgm:presLayoutVars>
          <dgm:bulletEnabled val="1"/>
        </dgm:presLayoutVars>
      </dgm:prSet>
      <dgm:spPr/>
    </dgm:pt>
    <dgm:pt modelId="{A484BD18-4A89-4719-86E1-CD48322D24D8}" type="pres">
      <dgm:prSet presAssocID="{1274EDC6-A257-4BEF-80A6-A2910917666B}" presName="accent_5" presStyleCnt="0"/>
      <dgm:spPr/>
    </dgm:pt>
    <dgm:pt modelId="{223C6965-968D-4069-8F6F-C826A2F39285}" type="pres">
      <dgm:prSet presAssocID="{1274EDC6-A257-4BEF-80A6-A2910917666B}" presName="accentRepeatNode" presStyleLbl="solidFgAcc1" presStyleIdx="4" presStyleCnt="7"/>
      <dgm:spPr/>
    </dgm:pt>
    <dgm:pt modelId="{229C3D86-AC32-43C9-B560-DE6D6C3EA457}" type="pres">
      <dgm:prSet presAssocID="{D4C0AF74-75BD-41E5-ADC4-9EDBED63C117}" presName="text_6" presStyleLbl="node1" presStyleIdx="5" presStyleCnt="7">
        <dgm:presLayoutVars>
          <dgm:bulletEnabled val="1"/>
        </dgm:presLayoutVars>
      </dgm:prSet>
      <dgm:spPr/>
    </dgm:pt>
    <dgm:pt modelId="{2FB56880-1DD1-488B-AD79-F5A41160E85E}" type="pres">
      <dgm:prSet presAssocID="{D4C0AF74-75BD-41E5-ADC4-9EDBED63C117}" presName="accent_6" presStyleCnt="0"/>
      <dgm:spPr/>
    </dgm:pt>
    <dgm:pt modelId="{D8F7EBF0-46A9-4B68-AC42-097B6D9D3DED}" type="pres">
      <dgm:prSet presAssocID="{D4C0AF74-75BD-41E5-ADC4-9EDBED63C117}" presName="accentRepeatNode" presStyleLbl="solidFgAcc1" presStyleIdx="5" presStyleCnt="7"/>
      <dgm:spPr/>
    </dgm:pt>
    <dgm:pt modelId="{30797EEE-B85F-4038-8F88-70E0FBF403EA}" type="pres">
      <dgm:prSet presAssocID="{2FD818EB-FD85-4894-98DB-6E89F36E9BD4}" presName="text_7" presStyleLbl="node1" presStyleIdx="6" presStyleCnt="7">
        <dgm:presLayoutVars>
          <dgm:bulletEnabled val="1"/>
        </dgm:presLayoutVars>
      </dgm:prSet>
      <dgm:spPr/>
    </dgm:pt>
    <dgm:pt modelId="{4A4DA273-2BA9-4C19-8807-370F442D28F5}" type="pres">
      <dgm:prSet presAssocID="{2FD818EB-FD85-4894-98DB-6E89F36E9BD4}" presName="accent_7" presStyleCnt="0"/>
      <dgm:spPr/>
    </dgm:pt>
    <dgm:pt modelId="{92C59A21-C9A3-4DE0-B61B-BB00ECB53788}" type="pres">
      <dgm:prSet presAssocID="{2FD818EB-FD85-4894-98DB-6E89F36E9BD4}" presName="accentRepeatNode" presStyleLbl="solidFgAcc1" presStyleIdx="6" presStyleCnt="7"/>
      <dgm:spPr/>
    </dgm:pt>
  </dgm:ptLst>
  <dgm:cxnLst>
    <dgm:cxn modelId="{F378F504-1F4C-4492-9006-3F7E87618B1F}" type="presOf" srcId="{14B2279F-FAE0-44F4-89E9-CADDBFA8EDF5}" destId="{F07BA967-6C02-4929-86A4-7427FE5929D6}" srcOrd="0" destOrd="0" presId="urn:microsoft.com/office/officeart/2008/layout/VerticalCurvedList"/>
    <dgm:cxn modelId="{BFF03B08-7454-45B3-A99A-DFE91643C5DC}" type="presOf" srcId="{512D94A3-88E8-4AAE-96F0-1553A83D26E3}" destId="{FD48787C-713A-45E5-9641-871BBFB6F36E}" srcOrd="0" destOrd="0" presId="urn:microsoft.com/office/officeart/2008/layout/VerticalCurvedList"/>
    <dgm:cxn modelId="{B7373118-B4AB-4FD3-ADC1-271D2C4EDFF2}" type="presOf" srcId="{1274EDC6-A257-4BEF-80A6-A2910917666B}" destId="{64D6FB81-A04A-4EBA-B414-F48A6FE5160A}" srcOrd="0" destOrd="0" presId="urn:microsoft.com/office/officeart/2008/layout/VerticalCurvedList"/>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1DCEE833-99DC-4D35-A941-1E438482AED0}" srcId="{512D94A3-88E8-4AAE-96F0-1553A83D26E3}" destId="{D4C0AF74-75BD-41E5-ADC4-9EDBED63C117}" srcOrd="5" destOrd="0" parTransId="{DAC8B3E4-92EF-427F-A8C6-FC6E7F9B111C}" sibTransId="{B3FFF5C1-2841-4B47-B02D-B0DD0823D033}"/>
    <dgm:cxn modelId="{89A81272-C25A-43D9-BB2E-1280B989C0D6}" type="presOf" srcId="{2FD818EB-FD85-4894-98DB-6E89F36E9BD4}" destId="{30797EEE-B85F-4038-8F88-70E0FBF403EA}" srcOrd="0" destOrd="0" presId="urn:microsoft.com/office/officeart/2008/layout/VerticalCurvedList"/>
    <dgm:cxn modelId="{3928047B-02DF-4557-9015-025ED6E8C5E3}" type="presOf" srcId="{0FBD5919-7692-45C2-876A-8DDBDC74466A}" destId="{FECFB7C5-1D4E-4762-A497-DB2CC1BBAE5E}" srcOrd="0" destOrd="0" presId="urn:microsoft.com/office/officeart/2008/layout/VerticalCurvedList"/>
    <dgm:cxn modelId="{41EF6699-B5D0-497F-9EBC-7AF936AD34A2}" type="presOf" srcId="{2B06EDB1-AE0C-4055-88DE-F7169003685C}" destId="{B4E99142-D445-4E9C-8FC0-D06A84B0CB6B}" srcOrd="0" destOrd="0" presId="urn:microsoft.com/office/officeart/2008/layout/VerticalCurvedList"/>
    <dgm:cxn modelId="{207FB99D-B04B-4290-8C93-E8C4735ACB04}" type="presOf" srcId="{C5B86E1B-547B-4011-84EE-D9E6A8EA6462}" destId="{0E54BF47-7DD7-4452-978E-27F0DA5644CD}" srcOrd="0" destOrd="0" presId="urn:microsoft.com/office/officeart/2008/layout/VerticalCurvedList"/>
    <dgm:cxn modelId="{0751FEB4-FCBD-495D-9A7E-AC3CFF75FD46}" type="presOf" srcId="{96E495C9-AF5E-48F1-B027-3C15071F88EB}" destId="{9FB9D46D-5730-4A92-9617-8752F964827F}" srcOrd="0" destOrd="0" presId="urn:microsoft.com/office/officeart/2008/layout/VerticalCurvedList"/>
    <dgm:cxn modelId="{A0A98FE6-88F3-49D7-B352-02F0F52B43A4}" type="presOf" srcId="{D4C0AF74-75BD-41E5-ADC4-9EDBED63C117}" destId="{229C3D86-AC32-43C9-B560-DE6D6C3EA457}" srcOrd="0" destOrd="0" presId="urn:microsoft.com/office/officeart/2008/layout/VerticalCurvedList"/>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6" destOrd="0" parTransId="{15685277-9962-4B2B-8BD4-D17C7450CD3A}" sibTransId="{2A699DCD-F6AF-423E-8F04-63547BDB0A3E}"/>
    <dgm:cxn modelId="{0FC29FFF-5580-4F49-AC67-F88AF7D98A6A}" srcId="{512D94A3-88E8-4AAE-96F0-1553A83D26E3}" destId="{0FBD5919-7692-45C2-876A-8DDBDC74466A}" srcOrd="1" destOrd="0" parTransId="{D8643A0D-C606-40FB-93CC-405D2D97BF00}" sibTransId="{7C86DE60-01D8-45AE-B390-2E40FB39397B}"/>
    <dgm:cxn modelId="{219CD5C2-A2F3-4037-AF4E-0DC676793BEB}" type="presParOf" srcId="{FD48787C-713A-45E5-9641-871BBFB6F36E}" destId="{86E89AFE-8720-4E0C-B295-C48CCB0583BA}" srcOrd="0" destOrd="0" presId="urn:microsoft.com/office/officeart/2008/layout/VerticalCurvedList"/>
    <dgm:cxn modelId="{FD179B19-3512-4D96-933F-7CABC747EA57}" type="presParOf" srcId="{86E89AFE-8720-4E0C-B295-C48CCB0583BA}" destId="{DD71FE5A-94A4-411C-8BD0-693ED0F65442}" srcOrd="0" destOrd="0" presId="urn:microsoft.com/office/officeart/2008/layout/VerticalCurvedList"/>
    <dgm:cxn modelId="{0215D0E6-29D3-4F2B-A454-22180E58396C}" type="presParOf" srcId="{DD71FE5A-94A4-411C-8BD0-693ED0F65442}" destId="{A7164E35-202A-4F26-BB45-13C175EFFFE7}" srcOrd="0" destOrd="0" presId="urn:microsoft.com/office/officeart/2008/layout/VerticalCurvedList"/>
    <dgm:cxn modelId="{91D0D136-1D21-4314-8094-FC4B59C53E61}" type="presParOf" srcId="{DD71FE5A-94A4-411C-8BD0-693ED0F65442}" destId="{0E54BF47-7DD7-4452-978E-27F0DA5644CD}" srcOrd="1" destOrd="0" presId="urn:microsoft.com/office/officeart/2008/layout/VerticalCurvedList"/>
    <dgm:cxn modelId="{DE45A9A2-291D-47F7-AC2D-EA3C356D1C10}" type="presParOf" srcId="{DD71FE5A-94A4-411C-8BD0-693ED0F65442}" destId="{D59B492B-24A7-4EA7-AAE1-EB5817DB5380}" srcOrd="2" destOrd="0" presId="urn:microsoft.com/office/officeart/2008/layout/VerticalCurvedList"/>
    <dgm:cxn modelId="{EF7B27D5-25D5-4818-9AF1-E1981BAC5332}" type="presParOf" srcId="{DD71FE5A-94A4-411C-8BD0-693ED0F65442}" destId="{3E419759-BC33-4194-8E90-6F82FC781B7E}" srcOrd="3" destOrd="0" presId="urn:microsoft.com/office/officeart/2008/layout/VerticalCurvedList"/>
    <dgm:cxn modelId="{70447482-B045-47A4-AA44-7FD4BD98E1B1}" type="presParOf" srcId="{86E89AFE-8720-4E0C-B295-C48CCB0583BA}" destId="{B4E99142-D445-4E9C-8FC0-D06A84B0CB6B}" srcOrd="1" destOrd="0" presId="urn:microsoft.com/office/officeart/2008/layout/VerticalCurvedList"/>
    <dgm:cxn modelId="{948BA5A1-75FF-456B-A261-399D130DAE12}" type="presParOf" srcId="{86E89AFE-8720-4E0C-B295-C48CCB0583BA}" destId="{90403C0B-A32E-47BE-94B1-853A992029B4}" srcOrd="2" destOrd="0" presId="urn:microsoft.com/office/officeart/2008/layout/VerticalCurvedList"/>
    <dgm:cxn modelId="{DE960739-A28B-48E4-8875-DD4A6B0C2CDC}" type="presParOf" srcId="{90403C0B-A32E-47BE-94B1-853A992029B4}" destId="{9773AA4E-39A6-40BC-9FA7-2503BFB938B8}" srcOrd="0" destOrd="0" presId="urn:microsoft.com/office/officeart/2008/layout/VerticalCurvedList"/>
    <dgm:cxn modelId="{1E5EE0A6-BA82-4972-971B-E2CEA0022D06}" type="presParOf" srcId="{86E89AFE-8720-4E0C-B295-C48CCB0583BA}" destId="{FECFB7C5-1D4E-4762-A497-DB2CC1BBAE5E}" srcOrd="3" destOrd="0" presId="urn:microsoft.com/office/officeart/2008/layout/VerticalCurvedList"/>
    <dgm:cxn modelId="{B4973756-C38E-46A5-AC5A-BD2E1BBBFB6F}" type="presParOf" srcId="{86E89AFE-8720-4E0C-B295-C48CCB0583BA}" destId="{E83032FD-AD08-4BC4-8630-6D764493393B}" srcOrd="4" destOrd="0" presId="urn:microsoft.com/office/officeart/2008/layout/VerticalCurvedList"/>
    <dgm:cxn modelId="{7F3E5325-5FE7-4449-9D28-A35003FE25BF}" type="presParOf" srcId="{E83032FD-AD08-4BC4-8630-6D764493393B}" destId="{1FA94408-0610-4C46-BE35-A74872F0752C}" srcOrd="0" destOrd="0" presId="urn:microsoft.com/office/officeart/2008/layout/VerticalCurvedList"/>
    <dgm:cxn modelId="{2B202B14-BB02-49F7-8048-3736F376C251}" type="presParOf" srcId="{86E89AFE-8720-4E0C-B295-C48CCB0583BA}" destId="{F07BA967-6C02-4929-86A4-7427FE5929D6}" srcOrd="5" destOrd="0" presId="urn:microsoft.com/office/officeart/2008/layout/VerticalCurvedList"/>
    <dgm:cxn modelId="{38F8320E-54EB-4A71-B4FA-C8241EE71BD7}" type="presParOf" srcId="{86E89AFE-8720-4E0C-B295-C48CCB0583BA}" destId="{8C292FAB-CD7A-4B34-9F70-23DCAF7692A4}" srcOrd="6" destOrd="0" presId="urn:microsoft.com/office/officeart/2008/layout/VerticalCurvedList"/>
    <dgm:cxn modelId="{07C41DBE-AFDD-4F16-85BB-F3B393A4524A}" type="presParOf" srcId="{8C292FAB-CD7A-4B34-9F70-23DCAF7692A4}" destId="{15190FFD-BF5A-41B3-98F0-D075080AF485}" srcOrd="0" destOrd="0" presId="urn:microsoft.com/office/officeart/2008/layout/VerticalCurvedList"/>
    <dgm:cxn modelId="{DE7E5B42-A819-4D49-97A9-8D408F6C9909}" type="presParOf" srcId="{86E89AFE-8720-4E0C-B295-C48CCB0583BA}" destId="{9FB9D46D-5730-4A92-9617-8752F964827F}" srcOrd="7" destOrd="0" presId="urn:microsoft.com/office/officeart/2008/layout/VerticalCurvedList"/>
    <dgm:cxn modelId="{8AEBE1B8-1E97-44BE-AFDC-294637C1CE9E}" type="presParOf" srcId="{86E89AFE-8720-4E0C-B295-C48CCB0583BA}" destId="{2C8E0A6F-5FBE-4B9A-B58A-C7E4599B83FB}" srcOrd="8" destOrd="0" presId="urn:microsoft.com/office/officeart/2008/layout/VerticalCurvedList"/>
    <dgm:cxn modelId="{AC2C2B60-7AB5-4173-A262-26F37B9ED69D}" type="presParOf" srcId="{2C8E0A6F-5FBE-4B9A-B58A-C7E4599B83FB}" destId="{CB1028B4-2C1C-485D-8D49-EBBAB87FA9DA}" srcOrd="0" destOrd="0" presId="urn:microsoft.com/office/officeart/2008/layout/VerticalCurvedList"/>
    <dgm:cxn modelId="{9A58B9FE-3454-4B5C-BB1C-F3CC15BC3C13}" type="presParOf" srcId="{86E89AFE-8720-4E0C-B295-C48CCB0583BA}" destId="{64D6FB81-A04A-4EBA-B414-F48A6FE5160A}" srcOrd="9" destOrd="0" presId="urn:microsoft.com/office/officeart/2008/layout/VerticalCurvedList"/>
    <dgm:cxn modelId="{8A6869F8-AAE7-47D7-BAB1-9B1CC860FB04}" type="presParOf" srcId="{86E89AFE-8720-4E0C-B295-C48CCB0583BA}" destId="{A484BD18-4A89-4719-86E1-CD48322D24D8}" srcOrd="10" destOrd="0" presId="urn:microsoft.com/office/officeart/2008/layout/VerticalCurvedList"/>
    <dgm:cxn modelId="{BF313103-27B6-4978-B0F8-D359BFA27639}" type="presParOf" srcId="{A484BD18-4A89-4719-86E1-CD48322D24D8}" destId="{223C6965-968D-4069-8F6F-C826A2F39285}" srcOrd="0" destOrd="0" presId="urn:microsoft.com/office/officeart/2008/layout/VerticalCurvedList"/>
    <dgm:cxn modelId="{528E31DB-8F70-451A-A5B1-2CC596EB5265}" type="presParOf" srcId="{86E89AFE-8720-4E0C-B295-C48CCB0583BA}" destId="{229C3D86-AC32-43C9-B560-DE6D6C3EA457}" srcOrd="11" destOrd="0" presId="urn:microsoft.com/office/officeart/2008/layout/VerticalCurvedList"/>
    <dgm:cxn modelId="{8D08372F-69EA-4F49-8752-41E50546D8BD}" type="presParOf" srcId="{86E89AFE-8720-4E0C-B295-C48CCB0583BA}" destId="{2FB56880-1DD1-488B-AD79-F5A41160E85E}" srcOrd="12" destOrd="0" presId="urn:microsoft.com/office/officeart/2008/layout/VerticalCurvedList"/>
    <dgm:cxn modelId="{F0FBC510-E0EE-482E-A3B7-56B4412421A7}" type="presParOf" srcId="{2FB56880-1DD1-488B-AD79-F5A41160E85E}" destId="{D8F7EBF0-46A9-4B68-AC42-097B6D9D3DED}" srcOrd="0" destOrd="0" presId="urn:microsoft.com/office/officeart/2008/layout/VerticalCurvedList"/>
    <dgm:cxn modelId="{A00B0DA5-002C-4E03-87BF-27D6BDCA3CC6}" type="presParOf" srcId="{86E89AFE-8720-4E0C-B295-C48CCB0583BA}" destId="{30797EEE-B85F-4038-8F88-70E0FBF403EA}" srcOrd="13" destOrd="0" presId="urn:microsoft.com/office/officeart/2008/layout/VerticalCurvedList"/>
    <dgm:cxn modelId="{7CFB864E-0421-451F-9DC8-AEE532A70591}" type="presParOf" srcId="{86E89AFE-8720-4E0C-B295-C48CCB0583BA}" destId="{4A4DA273-2BA9-4C19-8807-370F442D28F5}" srcOrd="14" destOrd="0" presId="urn:microsoft.com/office/officeart/2008/layout/VerticalCurvedList"/>
    <dgm:cxn modelId="{30C49CED-9C43-47C0-A3E3-8E695ECA6BFB}" type="presParOf" srcId="{4A4DA273-2BA9-4C19-8807-370F442D28F5}" destId="{92C59A21-C9A3-4DE0-B61B-BB00ECB537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64169-EF33-4620-BE4A-A8B067344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F702E2-D6D3-4EFE-BFCB-22CCE175EDED}">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pPr algn="just"/>
          <a:r>
            <a:rPr lang="en-US" sz="1900" dirty="0"/>
            <a:t>To develop a desktop application named '</a:t>
          </a:r>
          <a:r>
            <a:rPr lang="en-US" sz="1900" dirty="0" err="1"/>
            <a:t>Khela</a:t>
          </a:r>
          <a:r>
            <a:rPr lang="en-US" sz="1900" dirty="0"/>
            <a:t> </a:t>
          </a:r>
          <a:r>
            <a:rPr lang="en-US" sz="1900" dirty="0" err="1"/>
            <a:t>Ghor</a:t>
          </a:r>
          <a:r>
            <a:rPr lang="en-US" sz="19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gm:t>
    </dgm:pt>
    <dgm:pt modelId="{995142AA-ECEF-44F5-8B8B-3BB5EB137A95}" type="parTrans" cxnId="{8CC186D7-BB96-4C5A-B446-C84107ABEA7A}">
      <dgm:prSet/>
      <dgm:spPr/>
      <dgm:t>
        <a:bodyPr/>
        <a:lstStyle/>
        <a:p>
          <a:pPr algn="just"/>
          <a:endParaRPr lang="en-US"/>
        </a:p>
      </dgm:t>
    </dgm:pt>
    <dgm:pt modelId="{CA73CEF2-F928-4EDB-98F4-F21851740D11}" type="sibTrans" cxnId="{8CC186D7-BB96-4C5A-B446-C84107ABEA7A}">
      <dgm:prSet/>
      <dgm:spPr/>
      <dgm:t>
        <a:bodyPr/>
        <a:lstStyle/>
        <a:p>
          <a:pPr algn="just"/>
          <a:endParaRPr lang="en-US"/>
        </a:p>
      </dgm:t>
    </dgm:pt>
    <dgm:pt modelId="{D7F3F9B0-061B-42BF-B790-5B24D677F998}" type="pres">
      <dgm:prSet presAssocID="{0FB64169-EF33-4620-BE4A-A8B067344ABF}" presName="linear" presStyleCnt="0">
        <dgm:presLayoutVars>
          <dgm:animLvl val="lvl"/>
          <dgm:resizeHandles val="exact"/>
        </dgm:presLayoutVars>
      </dgm:prSet>
      <dgm:spPr/>
    </dgm:pt>
    <dgm:pt modelId="{45951492-E09E-421E-AAE0-70E4DDF5EF0B}" type="pres">
      <dgm:prSet presAssocID="{79F702E2-D6D3-4EFE-BFCB-22CCE175EDED}" presName="parentText" presStyleLbl="node1" presStyleIdx="0" presStyleCnt="1" custScaleY="294412" custLinFactY="-10027" custLinFactNeighborY="-100000">
        <dgm:presLayoutVars>
          <dgm:chMax val="0"/>
          <dgm:bulletEnabled val="1"/>
        </dgm:presLayoutVars>
      </dgm:prSet>
      <dgm:spPr/>
    </dgm:pt>
  </dgm:ptLst>
  <dgm:cxnLst>
    <dgm:cxn modelId="{BD648D80-7525-4039-8882-162985846791}" type="presOf" srcId="{79F702E2-D6D3-4EFE-BFCB-22CCE175EDED}" destId="{45951492-E09E-421E-AAE0-70E4DDF5EF0B}" srcOrd="0" destOrd="0" presId="urn:microsoft.com/office/officeart/2005/8/layout/vList2"/>
    <dgm:cxn modelId="{AAB6A29F-30F1-45C4-8A89-5A2B6A017B8C}" type="presOf" srcId="{0FB64169-EF33-4620-BE4A-A8B067344ABF}" destId="{D7F3F9B0-061B-42BF-B790-5B24D677F998}" srcOrd="0" destOrd="0" presId="urn:microsoft.com/office/officeart/2005/8/layout/vList2"/>
    <dgm:cxn modelId="{8CC186D7-BB96-4C5A-B446-C84107ABEA7A}" srcId="{0FB64169-EF33-4620-BE4A-A8B067344ABF}" destId="{79F702E2-D6D3-4EFE-BFCB-22CCE175EDED}" srcOrd="0" destOrd="0" parTransId="{995142AA-ECEF-44F5-8B8B-3BB5EB137A95}" sibTransId="{CA73CEF2-F928-4EDB-98F4-F21851740D11}"/>
    <dgm:cxn modelId="{3F288029-DC5F-469B-96B5-0C95CDC4D355}" type="presParOf" srcId="{D7F3F9B0-061B-42BF-B790-5B24D677F998}" destId="{45951492-E09E-421E-AAE0-70E4DDF5EF0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D94A3-88E8-4AAE-96F0-1553A83D26E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en-US"/>
        </a:p>
      </dgm:t>
    </dgm:pt>
    <dgm:pt modelId="{C0E5681D-F7F5-491B-947B-F8A76DC20F74}">
      <dgm:prSet custT="1"/>
      <dgm:spPr/>
      <dgm:t>
        <a:bodyPr/>
        <a:lstStyle/>
        <a:p>
          <a:r>
            <a:rPr lang="en-US" sz="2500" b="1" u="none" dirty="0"/>
            <a:t>G</a:t>
          </a:r>
          <a:r>
            <a:rPr lang="en-US" sz="2000" b="1" u="none" dirty="0"/>
            <a:t>ame Collection</a:t>
          </a:r>
          <a:endParaRPr lang="en-US" sz="2000" u="none" dirty="0"/>
        </a:p>
      </dgm:t>
    </dgm:pt>
    <dgm:pt modelId="{820011BF-E6EB-4E95-9514-1A700710198B}" type="sibTrans" cxnId="{1C44307D-472C-4A18-9B8B-7D93E98A8D81}">
      <dgm:prSet/>
      <dgm:spPr/>
      <dgm:t>
        <a:bodyPr/>
        <a:lstStyle/>
        <a:p>
          <a:endParaRPr lang="en-US"/>
        </a:p>
      </dgm:t>
    </dgm:pt>
    <dgm:pt modelId="{BAC9D2FC-ABE4-499D-80A5-4D91EF27A7F6}" type="parTrans" cxnId="{1C44307D-472C-4A18-9B8B-7D93E98A8D81}">
      <dgm:prSet/>
      <dgm:spPr/>
      <dgm:t>
        <a:bodyPr/>
        <a:lstStyle/>
        <a:p>
          <a:endParaRPr lang="en-US"/>
        </a:p>
      </dgm:t>
    </dgm:pt>
    <dgm:pt modelId="{2FD818EB-FD85-4894-98DB-6E89F36E9BD4}">
      <dgm:prSet custT="1"/>
      <dgm:spPr/>
      <dgm:t>
        <a:bodyPr/>
        <a:lstStyle/>
        <a:p>
          <a:r>
            <a:rPr lang="en-US" sz="2000" b="1" u="none" dirty="0"/>
            <a:t>Game details</a:t>
          </a:r>
          <a:endParaRPr lang="en-US" sz="2000" u="none" dirty="0"/>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0FBD5919-7692-45C2-876A-8DDBDC74466A}">
      <dgm:prSet custT="1"/>
      <dgm:spPr/>
      <dgm:t>
        <a:bodyPr/>
        <a:lstStyle/>
        <a:p>
          <a:r>
            <a:rPr lang="en-US" sz="2000" b="1" u="none" dirty="0"/>
            <a:t>User Account Management</a:t>
          </a:r>
          <a:endParaRPr lang="en-US" sz="2000" u="none" dirty="0">
            <a:latin typeface="Cooper Black" panose="0208090404030B020404" pitchFamily="18" charset="0"/>
          </a:endParaRP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b="1" u="none" dirty="0"/>
            <a:t>Login feature</a:t>
          </a:r>
          <a:r>
            <a:rPr lang="en-US" sz="2000" u="none" dirty="0">
              <a:latin typeface="Cooper Black" panose="0208090404030B020404" pitchFamily="18" charset="0"/>
            </a:rPr>
            <a:t>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65A80695-0B60-43ED-9E19-45840CE3A20F}">
      <dgm:prSet/>
      <dgm:spPr/>
      <dgm:t>
        <a:bodyPr/>
        <a:lstStyle/>
        <a:p>
          <a:pPr algn="l"/>
          <a:endParaRPr lang="en-US" sz="1100" dirty="0"/>
        </a:p>
      </dgm:t>
    </dgm:pt>
    <dgm:pt modelId="{734D7697-72F1-4926-BFBF-5049E058B1B6}" type="parTrans" cxnId="{6AC74EA7-AE0A-4901-AA9C-CD235799F7B2}">
      <dgm:prSet/>
      <dgm:spPr/>
      <dgm:t>
        <a:bodyPr/>
        <a:lstStyle/>
        <a:p>
          <a:endParaRPr lang="en-US"/>
        </a:p>
      </dgm:t>
    </dgm:pt>
    <dgm:pt modelId="{84C2189B-C65A-4714-8865-DE4DF689FFB4}" type="sibTrans" cxnId="{6AC74EA7-AE0A-4901-AA9C-CD235799F7B2}">
      <dgm:prSet/>
      <dgm:spPr/>
      <dgm:t>
        <a:bodyPr/>
        <a:lstStyle/>
        <a:p>
          <a:endParaRPr lang="en-US"/>
        </a:p>
      </dgm:t>
    </dgm:pt>
    <dgm:pt modelId="{04F6AB89-104E-420C-BB54-B7CEFDA8E50F}">
      <dgm:prSet custT="1"/>
      <dgm:spPr/>
      <dgm:t>
        <a:bodyPr/>
        <a:lstStyle/>
        <a:p>
          <a:pPr algn="just"/>
          <a:r>
            <a:rPr lang="en-US" sz="1200" dirty="0">
              <a:solidFill>
                <a:schemeClr val="accent2"/>
              </a:solidFill>
            </a:rPr>
            <a:t>An user can enter in the app with </a:t>
          </a:r>
          <a:r>
            <a:rPr lang="en-US" sz="1200" dirty="0" err="1">
              <a:solidFill>
                <a:schemeClr val="accent2"/>
              </a:solidFill>
            </a:rPr>
            <a:t>loging</a:t>
          </a:r>
          <a:r>
            <a:rPr lang="en-US" sz="1200" dirty="0">
              <a:solidFill>
                <a:schemeClr val="accent2"/>
              </a:solidFill>
            </a:rPr>
            <a:t> In. If an user choose to  login then he/she will able to create a '</a:t>
          </a:r>
          <a:r>
            <a:rPr lang="en-US" sz="1200" dirty="0" err="1">
              <a:solidFill>
                <a:schemeClr val="accent2"/>
              </a:solidFill>
            </a:rPr>
            <a:t>Khela</a:t>
          </a:r>
          <a:r>
            <a:rPr lang="en-US" sz="1200" dirty="0">
              <a:solidFill>
                <a:schemeClr val="accent2"/>
              </a:solidFill>
            </a:rPr>
            <a:t> Ghor' account (user account)</a:t>
          </a:r>
        </a:p>
      </dgm:t>
    </dgm:pt>
    <dgm:pt modelId="{E1C21264-E972-4B59-8C41-277B8B3A8812}" type="parTrans" cxnId="{83D779BA-7C8A-4A5C-B6CB-40BC7BE4CDD5}">
      <dgm:prSet/>
      <dgm:spPr/>
      <dgm:t>
        <a:bodyPr/>
        <a:lstStyle/>
        <a:p>
          <a:endParaRPr lang="en-US"/>
        </a:p>
      </dgm:t>
    </dgm:pt>
    <dgm:pt modelId="{D957CCF9-106E-4333-8269-6C8705EDEA7C}" type="sibTrans" cxnId="{83D779BA-7C8A-4A5C-B6CB-40BC7BE4CDD5}">
      <dgm:prSet/>
      <dgm:spPr/>
      <dgm:t>
        <a:bodyPr/>
        <a:lstStyle/>
        <a:p>
          <a:endParaRPr lang="en-US"/>
        </a:p>
      </dgm:t>
    </dgm:pt>
    <dgm:pt modelId="{ECE9C375-E054-4EDD-A1D7-538754331886}">
      <dgm:prSet custT="1"/>
      <dgm:spPr/>
      <dgm:t>
        <a:bodyPr/>
        <a:lstStyle/>
        <a:p>
          <a:endParaRPr lang="en-US" sz="1200" dirty="0"/>
        </a:p>
      </dgm:t>
    </dgm:pt>
    <dgm:pt modelId="{593AE606-CF80-4387-9C12-1B13A9A68165}" type="parTrans" cxnId="{7DCDB8D6-6D3A-4A71-AB5F-9890B639894B}">
      <dgm:prSet/>
      <dgm:spPr/>
      <dgm:t>
        <a:bodyPr/>
        <a:lstStyle/>
        <a:p>
          <a:endParaRPr lang="en-US"/>
        </a:p>
      </dgm:t>
    </dgm:pt>
    <dgm:pt modelId="{0409D77B-6C55-42C4-BB86-25409DA5C171}" type="sibTrans" cxnId="{7DCDB8D6-6D3A-4A71-AB5F-9890B639894B}">
      <dgm:prSet/>
      <dgm:spPr/>
      <dgm:t>
        <a:bodyPr/>
        <a:lstStyle/>
        <a:p>
          <a:endParaRPr lang="en-US"/>
        </a:p>
      </dgm:t>
    </dgm:pt>
    <dgm:pt modelId="{C57EAFBE-1CA6-40D3-8612-91A61C5871A1}">
      <dgm:prSet custT="1"/>
      <dgm:spPr/>
      <dgm:t>
        <a:bodyPr/>
        <a:lstStyle/>
        <a:p>
          <a:r>
            <a:rPr lang="en-US" sz="1200" dirty="0">
              <a:solidFill>
                <a:schemeClr val="accent2"/>
              </a:solidFill>
            </a:rPr>
            <a:t>Secure user authentication and account creation.</a:t>
          </a:r>
        </a:p>
      </dgm:t>
    </dgm:pt>
    <dgm:pt modelId="{7B0361FD-B2C2-42FA-95BD-3FE5851A4E86}" type="parTrans" cxnId="{8C5653A6-F755-4557-9A13-789064482DC8}">
      <dgm:prSet/>
      <dgm:spPr/>
      <dgm:t>
        <a:bodyPr/>
        <a:lstStyle/>
        <a:p>
          <a:endParaRPr lang="en-US"/>
        </a:p>
      </dgm:t>
    </dgm:pt>
    <dgm:pt modelId="{6EBC57E3-8358-4E28-8B46-1D259B6F4254}" type="sibTrans" cxnId="{8C5653A6-F755-4557-9A13-789064482DC8}">
      <dgm:prSet/>
      <dgm:spPr/>
      <dgm:t>
        <a:bodyPr/>
        <a:lstStyle/>
        <a:p>
          <a:endParaRPr lang="en-US"/>
        </a:p>
      </dgm:t>
    </dgm:pt>
    <dgm:pt modelId="{E46B33FF-04BA-42AE-B32C-F6EDB56A1439}">
      <dgm:prSet custT="1"/>
      <dgm:spPr/>
      <dgm:t>
        <a:bodyPr/>
        <a:lstStyle/>
        <a:p>
          <a:r>
            <a:rPr lang="en-US" sz="1200" dirty="0">
              <a:solidFill>
                <a:schemeClr val="accent2"/>
              </a:solidFill>
            </a:rPr>
            <a:t>Profile customization with options for unique usernames.</a:t>
          </a:r>
        </a:p>
      </dgm:t>
    </dgm:pt>
    <dgm:pt modelId="{EFA9BB72-89B1-4F2D-B392-084D4708B33A}" type="parTrans" cxnId="{1D46DD3C-BDE6-485D-9275-21F78DCD7FDA}">
      <dgm:prSet/>
      <dgm:spPr/>
      <dgm:t>
        <a:bodyPr/>
        <a:lstStyle/>
        <a:p>
          <a:endParaRPr lang="en-US"/>
        </a:p>
      </dgm:t>
    </dgm:pt>
    <dgm:pt modelId="{84A74CA3-E1B0-4F71-8427-4F270231F074}" type="sibTrans" cxnId="{1D46DD3C-BDE6-485D-9275-21F78DCD7FDA}">
      <dgm:prSet/>
      <dgm:spPr/>
      <dgm:t>
        <a:bodyPr/>
        <a:lstStyle/>
        <a:p>
          <a:endParaRPr lang="en-US"/>
        </a:p>
      </dgm:t>
    </dgm:pt>
    <dgm:pt modelId="{E519D795-E8E8-4E82-A5D4-6B70C7B64638}">
      <dgm:prSet custT="1"/>
      <dgm:spPr/>
      <dgm:t>
        <a:bodyPr/>
        <a:lstStyle/>
        <a:p>
          <a:endParaRPr lang="en-US" sz="1200" dirty="0"/>
        </a:p>
      </dgm:t>
    </dgm:pt>
    <dgm:pt modelId="{A51B2F80-F953-47B8-BA70-5177B4FA374E}" type="parTrans" cxnId="{4F6B77BC-644A-4684-BFC6-843A354CB359}">
      <dgm:prSet/>
      <dgm:spPr/>
      <dgm:t>
        <a:bodyPr/>
        <a:lstStyle/>
        <a:p>
          <a:endParaRPr lang="en-US"/>
        </a:p>
      </dgm:t>
    </dgm:pt>
    <dgm:pt modelId="{1C280E53-A742-4DDD-B890-FD4C00FA4656}" type="sibTrans" cxnId="{4F6B77BC-644A-4684-BFC6-843A354CB359}">
      <dgm:prSet/>
      <dgm:spPr/>
      <dgm:t>
        <a:bodyPr/>
        <a:lstStyle/>
        <a:p>
          <a:endParaRPr lang="en-US"/>
        </a:p>
      </dgm:t>
    </dgm:pt>
    <dgm:pt modelId="{E2428A00-E113-4CB5-97BC-633C20E30B8D}">
      <dgm:prSet custT="1"/>
      <dgm:spPr/>
      <dgm:t>
        <a:bodyPr/>
        <a:lstStyle/>
        <a:p>
          <a:r>
            <a:rPr lang="en-US" sz="1200" dirty="0">
              <a:solidFill>
                <a:schemeClr val="accent2"/>
              </a:solidFill>
            </a:rPr>
            <a:t>The highest scores of every game can be saved inside the ‘</a:t>
          </a:r>
          <a:r>
            <a:rPr lang="en-US" sz="1200" dirty="0" err="1">
              <a:solidFill>
                <a:schemeClr val="accent2"/>
              </a:solidFill>
            </a:rPr>
            <a:t>Khela</a:t>
          </a:r>
          <a:r>
            <a:rPr lang="en-US" sz="1200" dirty="0">
              <a:solidFill>
                <a:schemeClr val="accent2"/>
              </a:solidFill>
            </a:rPr>
            <a:t> </a:t>
          </a:r>
          <a:r>
            <a:rPr lang="en-US" sz="1200" dirty="0" err="1">
              <a:solidFill>
                <a:schemeClr val="accent2"/>
              </a:solidFill>
            </a:rPr>
            <a:t>Ghor</a:t>
          </a:r>
          <a:r>
            <a:rPr lang="en-US" sz="1200" dirty="0">
              <a:solidFill>
                <a:schemeClr val="accent2"/>
              </a:solidFill>
            </a:rPr>
            <a:t>’ app.</a:t>
          </a:r>
        </a:p>
      </dgm:t>
    </dgm:pt>
    <dgm:pt modelId="{008220ED-AC5F-4FC9-B63F-4D7E4023FA5A}" type="parTrans" cxnId="{A63E6EE3-3F2B-40B2-9E9C-D26A8EDBDA0E}">
      <dgm:prSet/>
      <dgm:spPr/>
      <dgm:t>
        <a:bodyPr/>
        <a:lstStyle/>
        <a:p>
          <a:endParaRPr lang="en-US"/>
        </a:p>
      </dgm:t>
    </dgm:pt>
    <dgm:pt modelId="{4373DD18-AF6D-4B80-8F16-2AF1049B7AA4}" type="sibTrans" cxnId="{A63E6EE3-3F2B-40B2-9E9C-D26A8EDBDA0E}">
      <dgm:prSet/>
      <dgm:spPr/>
      <dgm:t>
        <a:bodyPr/>
        <a:lstStyle/>
        <a:p>
          <a:endParaRPr lang="en-US"/>
        </a:p>
      </dgm:t>
    </dgm:pt>
    <dgm:pt modelId="{E5B4EE02-CE41-4184-8AA1-4C00A23B7E9C}">
      <dgm:prSet custT="1"/>
      <dgm:spPr/>
      <dgm:t>
        <a:bodyPr/>
        <a:lstStyle/>
        <a:p>
          <a:r>
            <a:rPr lang="en-US" sz="1200" dirty="0">
              <a:solidFill>
                <a:schemeClr val="accent2"/>
              </a:solidFill>
            </a:rPr>
            <a:t>Access to a diverse collection of small games within the desktop application.</a:t>
          </a:r>
        </a:p>
      </dgm:t>
    </dgm:pt>
    <dgm:pt modelId="{90171829-4534-4D9F-8275-69A5BB2C7124}" type="parTrans" cxnId="{9A631F35-A4FC-485D-8A1A-08DB32079AFA}">
      <dgm:prSet/>
      <dgm:spPr/>
      <dgm:t>
        <a:bodyPr/>
        <a:lstStyle/>
        <a:p>
          <a:endParaRPr lang="en-US"/>
        </a:p>
      </dgm:t>
    </dgm:pt>
    <dgm:pt modelId="{E7374952-3422-416B-8799-C340DEA08B55}" type="sibTrans" cxnId="{9A631F35-A4FC-485D-8A1A-08DB32079AFA}">
      <dgm:prSet/>
      <dgm:spPr/>
      <dgm:t>
        <a:bodyPr/>
        <a:lstStyle/>
        <a:p>
          <a:endParaRPr lang="en-US"/>
        </a:p>
      </dgm:t>
    </dgm:pt>
    <dgm:pt modelId="{DD56F87C-1E71-4AA6-9F58-BC88D38FEE7D}">
      <dgm:prSet custT="1"/>
      <dgm:spPr/>
      <dgm:t>
        <a:bodyPr/>
        <a:lstStyle/>
        <a:p>
          <a:r>
            <a:rPr lang="en-US" sz="1200" dirty="0">
              <a:solidFill>
                <a:schemeClr val="accent2"/>
              </a:solidFill>
            </a:rPr>
            <a:t>Single-player gaming experiences for users to enjoy.</a:t>
          </a:r>
        </a:p>
      </dgm:t>
    </dgm:pt>
    <dgm:pt modelId="{387822AE-2F23-459B-BCE3-203ABED1A30E}" type="parTrans" cxnId="{DBC18B4D-EC01-424E-8020-6F79E365E4EA}">
      <dgm:prSet/>
      <dgm:spPr/>
      <dgm:t>
        <a:bodyPr/>
        <a:lstStyle/>
        <a:p>
          <a:endParaRPr lang="en-US"/>
        </a:p>
      </dgm:t>
    </dgm:pt>
    <dgm:pt modelId="{74EDD392-6EBD-49C3-8411-2D28D0EBB8A3}" type="sibTrans" cxnId="{DBC18B4D-EC01-424E-8020-6F79E365E4EA}">
      <dgm:prSet/>
      <dgm:spPr/>
      <dgm:t>
        <a:bodyPr/>
        <a:lstStyle/>
        <a:p>
          <a:endParaRPr lang="en-US"/>
        </a:p>
      </dgm:t>
    </dgm:pt>
    <dgm:pt modelId="{B1C0DFF8-FE3F-4559-9712-79E141C18E37}" type="pres">
      <dgm:prSet presAssocID="{512D94A3-88E8-4AAE-96F0-1553A83D26E3}" presName="Name0" presStyleCnt="0">
        <dgm:presLayoutVars>
          <dgm:dir/>
          <dgm:animLvl val="lvl"/>
          <dgm:resizeHandles/>
        </dgm:presLayoutVars>
      </dgm:prSet>
      <dgm:spPr/>
    </dgm:pt>
    <dgm:pt modelId="{F9173707-C5EA-489B-A044-A0E9AC669274}" type="pres">
      <dgm:prSet presAssocID="{2B06EDB1-AE0C-4055-88DE-F7169003685C}" presName="linNode" presStyleCnt="0"/>
      <dgm:spPr/>
    </dgm:pt>
    <dgm:pt modelId="{3C160001-3E3A-4E0B-8B23-9117143ED097}" type="pres">
      <dgm:prSet presAssocID="{2B06EDB1-AE0C-4055-88DE-F7169003685C}" presName="parentShp" presStyleLbl="node1" presStyleIdx="0" presStyleCnt="4">
        <dgm:presLayoutVars>
          <dgm:bulletEnabled val="1"/>
        </dgm:presLayoutVars>
      </dgm:prSet>
      <dgm:spPr/>
    </dgm:pt>
    <dgm:pt modelId="{1020B1BE-9DCD-4ABC-9A02-57357127F861}" type="pres">
      <dgm:prSet presAssocID="{2B06EDB1-AE0C-4055-88DE-F7169003685C}" presName="childShp" presStyleLbl="bgAccFollowNode1" presStyleIdx="0" presStyleCnt="4" custScaleY="151392">
        <dgm:presLayoutVars>
          <dgm:bulletEnabled val="1"/>
        </dgm:presLayoutVars>
      </dgm:prSet>
      <dgm:spPr/>
    </dgm:pt>
    <dgm:pt modelId="{755C9D88-9887-49C0-BE81-22601D159739}" type="pres">
      <dgm:prSet presAssocID="{C5B86E1B-547B-4011-84EE-D9E6A8EA6462}" presName="spacing" presStyleCnt="0"/>
      <dgm:spPr/>
    </dgm:pt>
    <dgm:pt modelId="{6274CA05-8A58-4909-B069-B98057A11148}" type="pres">
      <dgm:prSet presAssocID="{0FBD5919-7692-45C2-876A-8DDBDC74466A}" presName="linNode" presStyleCnt="0"/>
      <dgm:spPr/>
    </dgm:pt>
    <dgm:pt modelId="{58565659-1E2A-4C61-9641-5A525C91571F}" type="pres">
      <dgm:prSet presAssocID="{0FBD5919-7692-45C2-876A-8DDBDC74466A}" presName="parentShp" presStyleLbl="node1" presStyleIdx="1" presStyleCnt="4">
        <dgm:presLayoutVars>
          <dgm:bulletEnabled val="1"/>
        </dgm:presLayoutVars>
      </dgm:prSet>
      <dgm:spPr/>
    </dgm:pt>
    <dgm:pt modelId="{2A64DD53-2236-4C69-A240-0449407E250C}" type="pres">
      <dgm:prSet presAssocID="{0FBD5919-7692-45C2-876A-8DDBDC74466A}" presName="childShp" presStyleLbl="bgAccFollowNode1" presStyleIdx="1" presStyleCnt="4" custScaleY="148732" custLinFactNeighborY="666">
        <dgm:presLayoutVars>
          <dgm:bulletEnabled val="1"/>
        </dgm:presLayoutVars>
      </dgm:prSet>
      <dgm:spPr/>
    </dgm:pt>
    <dgm:pt modelId="{D93B7BF3-9DC3-4C62-BFEB-D00EAD11FB7E}" type="pres">
      <dgm:prSet presAssocID="{7C86DE60-01D8-45AE-B390-2E40FB39397B}" presName="spacing" presStyleCnt="0"/>
      <dgm:spPr/>
    </dgm:pt>
    <dgm:pt modelId="{0401BCF2-6538-47BF-8CEB-5E76C328C4A6}" type="pres">
      <dgm:prSet presAssocID="{2FD818EB-FD85-4894-98DB-6E89F36E9BD4}" presName="linNode" presStyleCnt="0"/>
      <dgm:spPr/>
    </dgm:pt>
    <dgm:pt modelId="{F5745AF1-20B1-446A-A503-8E2FEE9A37B5}" type="pres">
      <dgm:prSet presAssocID="{2FD818EB-FD85-4894-98DB-6E89F36E9BD4}" presName="parentShp" presStyleLbl="node1" presStyleIdx="2" presStyleCnt="4" custLinFactY="52943" custLinFactNeighborX="425" custLinFactNeighborY="100000">
        <dgm:presLayoutVars>
          <dgm:bulletEnabled val="1"/>
        </dgm:presLayoutVars>
      </dgm:prSet>
      <dgm:spPr/>
    </dgm:pt>
    <dgm:pt modelId="{745853CF-7806-4300-A5C4-5343D5251592}" type="pres">
      <dgm:prSet presAssocID="{2FD818EB-FD85-4894-98DB-6E89F36E9BD4}" presName="childShp" presStyleLbl="bgAccFollowNode1" presStyleIdx="2" presStyleCnt="4" custScaleY="149052" custLinFactY="52943" custLinFactNeighborX="431" custLinFactNeighborY="100000">
        <dgm:presLayoutVars>
          <dgm:bulletEnabled val="1"/>
        </dgm:presLayoutVars>
      </dgm:prSet>
      <dgm:spPr/>
    </dgm:pt>
    <dgm:pt modelId="{9B3FF1E9-81A2-40C1-BB44-D386D436E616}" type="pres">
      <dgm:prSet presAssocID="{2A699DCD-F6AF-423E-8F04-63547BDB0A3E}" presName="spacing" presStyleCnt="0"/>
      <dgm:spPr/>
    </dgm:pt>
    <dgm:pt modelId="{BF0E6A30-EC12-4668-BF52-5151A81E7BBD}" type="pres">
      <dgm:prSet presAssocID="{C0E5681D-F7F5-491B-947B-F8A76DC20F74}" presName="linNode" presStyleCnt="0"/>
      <dgm:spPr/>
    </dgm:pt>
    <dgm:pt modelId="{26BD6C87-D685-46DA-BF0A-FD692F7C81AE}" type="pres">
      <dgm:prSet presAssocID="{C0E5681D-F7F5-491B-947B-F8A76DC20F74}" presName="parentShp" presStyleLbl="node1" presStyleIdx="3" presStyleCnt="4" custLinFactY="-56556" custLinFactNeighborX="734" custLinFactNeighborY="-100000">
        <dgm:presLayoutVars>
          <dgm:bulletEnabled val="1"/>
        </dgm:presLayoutVars>
      </dgm:prSet>
      <dgm:spPr/>
    </dgm:pt>
    <dgm:pt modelId="{E205F6D5-DFA3-4053-9332-8B3188A5B054}" type="pres">
      <dgm:prSet presAssocID="{C0E5681D-F7F5-491B-947B-F8A76DC20F74}" presName="childShp" presStyleLbl="bgAccFollowNode1" presStyleIdx="3" presStyleCnt="4" custScaleY="138992" custLinFactY="-56556" custLinFactNeighborX="586" custLinFactNeighborY="-100000">
        <dgm:presLayoutVars>
          <dgm:bulletEnabled val="1"/>
        </dgm:presLayoutVars>
      </dgm:prSet>
      <dgm:spPr/>
    </dgm:pt>
  </dgm:ptLst>
  <dgm:cxnLst>
    <dgm:cxn modelId="{CEDF212C-83DA-418D-B05D-E1F34FDED672}" type="presOf" srcId="{2FD818EB-FD85-4894-98DB-6E89F36E9BD4}" destId="{F5745AF1-20B1-446A-A503-8E2FEE9A37B5}" srcOrd="0" destOrd="0" presId="urn:microsoft.com/office/officeart/2005/8/layout/vList6"/>
    <dgm:cxn modelId="{9A631F35-A4FC-485D-8A1A-08DB32079AFA}" srcId="{C0E5681D-F7F5-491B-947B-F8A76DC20F74}" destId="{E5B4EE02-CE41-4184-8AA1-4C00A23B7E9C}" srcOrd="0" destOrd="0" parTransId="{90171829-4534-4D9F-8275-69A5BB2C7124}" sibTransId="{E7374952-3422-416B-8799-C340DEA08B55}"/>
    <dgm:cxn modelId="{7B56F338-7D80-48E0-82BF-0079C7E7516C}" type="presOf" srcId="{E46B33FF-04BA-42AE-B32C-F6EDB56A1439}" destId="{2A64DD53-2236-4C69-A240-0449407E250C}" srcOrd="0" destOrd="2" presId="urn:microsoft.com/office/officeart/2005/8/layout/vList6"/>
    <dgm:cxn modelId="{1D46DD3C-BDE6-485D-9275-21F78DCD7FDA}" srcId="{0FBD5919-7692-45C2-876A-8DDBDC74466A}" destId="{E46B33FF-04BA-42AE-B32C-F6EDB56A1439}" srcOrd="2" destOrd="0" parTransId="{EFA9BB72-89B1-4F2D-B392-084D4708B33A}" sibTransId="{84A74CA3-E1B0-4F71-8427-4F270231F074}"/>
    <dgm:cxn modelId="{2D994E41-89B3-463D-97A1-87E24C0E1C5C}" type="presOf" srcId="{E519D795-E8E8-4E82-A5D4-6B70C7B64638}" destId="{745853CF-7806-4300-A5C4-5343D5251592}" srcOrd="0" destOrd="0" presId="urn:microsoft.com/office/officeart/2005/8/layout/vList6"/>
    <dgm:cxn modelId="{20B5A642-7031-4499-BD1F-796537370BBE}" type="presOf" srcId="{C0E5681D-F7F5-491B-947B-F8A76DC20F74}" destId="{26BD6C87-D685-46DA-BF0A-FD692F7C81AE}" srcOrd="0" destOrd="0" presId="urn:microsoft.com/office/officeart/2005/8/layout/vList6"/>
    <dgm:cxn modelId="{C61F136C-D069-4396-BEDA-9CB090DB13F0}" type="presOf" srcId="{DD56F87C-1E71-4AA6-9F58-BC88D38FEE7D}" destId="{E205F6D5-DFA3-4053-9332-8B3188A5B054}" srcOrd="0" destOrd="1" presId="urn:microsoft.com/office/officeart/2005/8/layout/vList6"/>
    <dgm:cxn modelId="{DBC18B4D-EC01-424E-8020-6F79E365E4EA}" srcId="{C0E5681D-F7F5-491B-947B-F8A76DC20F74}" destId="{DD56F87C-1E71-4AA6-9F58-BC88D38FEE7D}" srcOrd="1" destOrd="0" parTransId="{387822AE-2F23-459B-BCE3-203ABED1A30E}" sibTransId="{74EDD392-6EBD-49C3-8411-2D28D0EBB8A3}"/>
    <dgm:cxn modelId="{8A16FA70-761F-44F2-A006-07ABE185A48C}" type="presOf" srcId="{C57EAFBE-1CA6-40D3-8612-91A61C5871A1}" destId="{2A64DD53-2236-4C69-A240-0449407E250C}" srcOrd="0" destOrd="1" presId="urn:microsoft.com/office/officeart/2005/8/layout/vList6"/>
    <dgm:cxn modelId="{DA230C59-56CB-4A0F-BC5E-EF77715851ED}" type="presOf" srcId="{04F6AB89-104E-420C-BB54-B7CEFDA8E50F}" destId="{1020B1BE-9DCD-4ABC-9A02-57357127F861}" srcOrd="0" destOrd="1" presId="urn:microsoft.com/office/officeart/2005/8/layout/vList6"/>
    <dgm:cxn modelId="{127C985A-0F2F-4867-B273-3709112F6097}" type="presOf" srcId="{65A80695-0B60-43ED-9E19-45840CE3A20F}" destId="{1020B1BE-9DCD-4ABC-9A02-57357127F861}" srcOrd="0" destOrd="0" presId="urn:microsoft.com/office/officeart/2005/8/layout/vList6"/>
    <dgm:cxn modelId="{1C44307D-472C-4A18-9B8B-7D93E98A8D81}" srcId="{512D94A3-88E8-4AAE-96F0-1553A83D26E3}" destId="{C0E5681D-F7F5-491B-947B-F8A76DC20F74}" srcOrd="3" destOrd="0" parTransId="{BAC9D2FC-ABE4-499D-80A5-4D91EF27A7F6}" sibTransId="{820011BF-E6EB-4E95-9514-1A700710198B}"/>
    <dgm:cxn modelId="{8C5653A6-F755-4557-9A13-789064482DC8}" srcId="{0FBD5919-7692-45C2-876A-8DDBDC74466A}" destId="{C57EAFBE-1CA6-40D3-8612-91A61C5871A1}" srcOrd="1" destOrd="0" parTransId="{7B0361FD-B2C2-42FA-95BD-3FE5851A4E86}" sibTransId="{6EBC57E3-8358-4E28-8B46-1D259B6F4254}"/>
    <dgm:cxn modelId="{6AC74EA7-AE0A-4901-AA9C-CD235799F7B2}" srcId="{2B06EDB1-AE0C-4055-88DE-F7169003685C}" destId="{65A80695-0B60-43ED-9E19-45840CE3A20F}" srcOrd="0" destOrd="0" parTransId="{734D7697-72F1-4926-BFBF-5049E058B1B6}" sibTransId="{84C2189B-C65A-4714-8865-DE4DF689FFB4}"/>
    <dgm:cxn modelId="{83D779BA-7C8A-4A5C-B6CB-40BC7BE4CDD5}" srcId="{2B06EDB1-AE0C-4055-88DE-F7169003685C}" destId="{04F6AB89-104E-420C-BB54-B7CEFDA8E50F}" srcOrd="1" destOrd="0" parTransId="{E1C21264-E972-4B59-8C41-277B8B3A8812}" sibTransId="{D957CCF9-106E-4333-8269-6C8705EDEA7C}"/>
    <dgm:cxn modelId="{C8C842BC-BC18-4DA7-90A7-79B2B04D187C}" type="presOf" srcId="{ECE9C375-E054-4EDD-A1D7-538754331886}" destId="{2A64DD53-2236-4C69-A240-0449407E250C}" srcOrd="0" destOrd="0" presId="urn:microsoft.com/office/officeart/2005/8/layout/vList6"/>
    <dgm:cxn modelId="{4F6B77BC-644A-4684-BFC6-843A354CB359}" srcId="{2FD818EB-FD85-4894-98DB-6E89F36E9BD4}" destId="{E519D795-E8E8-4E82-A5D4-6B70C7B64638}" srcOrd="0" destOrd="0" parTransId="{A51B2F80-F953-47B8-BA70-5177B4FA374E}" sibTransId="{1C280E53-A742-4DDD-B890-FD4C00FA4656}"/>
    <dgm:cxn modelId="{5B7E49BE-4803-4A9C-AB89-D51BD4BD3FAF}" type="presOf" srcId="{2B06EDB1-AE0C-4055-88DE-F7169003685C}" destId="{3C160001-3E3A-4E0B-8B23-9117143ED097}" srcOrd="0" destOrd="0" presId="urn:microsoft.com/office/officeart/2005/8/layout/vList6"/>
    <dgm:cxn modelId="{E190ECD0-893A-4C07-B492-611A28C3DA67}" type="presOf" srcId="{0FBD5919-7692-45C2-876A-8DDBDC74466A}" destId="{58565659-1E2A-4C61-9641-5A525C91571F}" srcOrd="0" destOrd="0" presId="urn:microsoft.com/office/officeart/2005/8/layout/vList6"/>
    <dgm:cxn modelId="{87FC92D1-AFC8-4200-AD17-D22645E6D5B5}" type="presOf" srcId="{E5B4EE02-CE41-4184-8AA1-4C00A23B7E9C}" destId="{E205F6D5-DFA3-4053-9332-8B3188A5B054}" srcOrd="0" destOrd="0" presId="urn:microsoft.com/office/officeart/2005/8/layout/vList6"/>
    <dgm:cxn modelId="{7DCDB8D6-6D3A-4A71-AB5F-9890B639894B}" srcId="{0FBD5919-7692-45C2-876A-8DDBDC74466A}" destId="{ECE9C375-E054-4EDD-A1D7-538754331886}" srcOrd="0" destOrd="0" parTransId="{593AE606-CF80-4387-9C12-1B13A9A68165}" sibTransId="{0409D77B-6C55-42C4-BB86-25409DA5C171}"/>
    <dgm:cxn modelId="{33240DD7-FD01-4026-B696-38D4BA9FC703}" type="presOf" srcId="{E2428A00-E113-4CB5-97BC-633C20E30B8D}" destId="{745853CF-7806-4300-A5C4-5343D5251592}" srcOrd="0" destOrd="1" presId="urn:microsoft.com/office/officeart/2005/8/layout/vList6"/>
    <dgm:cxn modelId="{A63E6EE3-3F2B-40B2-9E9C-D26A8EDBDA0E}" srcId="{2FD818EB-FD85-4894-98DB-6E89F36E9BD4}" destId="{E2428A00-E113-4CB5-97BC-633C20E30B8D}" srcOrd="1" destOrd="0" parTransId="{008220ED-AC5F-4FC9-B63F-4D7E4023FA5A}" sibTransId="{4373DD18-AF6D-4B80-8F16-2AF1049B7AA4}"/>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2" destOrd="0" parTransId="{15685277-9962-4B2B-8BD4-D17C7450CD3A}" sibTransId="{2A699DCD-F6AF-423E-8F04-63547BDB0A3E}"/>
    <dgm:cxn modelId="{D2C76EFE-C3D1-4F2C-92C4-D5CC8F50D567}" type="presOf" srcId="{512D94A3-88E8-4AAE-96F0-1553A83D26E3}" destId="{B1C0DFF8-FE3F-4559-9712-79E141C18E37}" srcOrd="0" destOrd="0" presId="urn:microsoft.com/office/officeart/2005/8/layout/vList6"/>
    <dgm:cxn modelId="{0FC29FFF-5580-4F49-AC67-F88AF7D98A6A}" srcId="{512D94A3-88E8-4AAE-96F0-1553A83D26E3}" destId="{0FBD5919-7692-45C2-876A-8DDBDC74466A}" srcOrd="1" destOrd="0" parTransId="{D8643A0D-C606-40FB-93CC-405D2D97BF00}" sibTransId="{7C86DE60-01D8-45AE-B390-2E40FB39397B}"/>
    <dgm:cxn modelId="{391F0109-9554-4012-ADAE-0DBCAA4CC731}" type="presParOf" srcId="{B1C0DFF8-FE3F-4559-9712-79E141C18E37}" destId="{F9173707-C5EA-489B-A044-A0E9AC669274}" srcOrd="0" destOrd="0" presId="urn:microsoft.com/office/officeart/2005/8/layout/vList6"/>
    <dgm:cxn modelId="{1EE5FF5A-8EAC-410C-95C3-76A28CBB71A7}" type="presParOf" srcId="{F9173707-C5EA-489B-A044-A0E9AC669274}" destId="{3C160001-3E3A-4E0B-8B23-9117143ED097}" srcOrd="0" destOrd="0" presId="urn:microsoft.com/office/officeart/2005/8/layout/vList6"/>
    <dgm:cxn modelId="{CA3EAA52-1132-49AB-BB29-C8DFC1A063C7}" type="presParOf" srcId="{F9173707-C5EA-489B-A044-A0E9AC669274}" destId="{1020B1BE-9DCD-4ABC-9A02-57357127F861}" srcOrd="1" destOrd="0" presId="urn:microsoft.com/office/officeart/2005/8/layout/vList6"/>
    <dgm:cxn modelId="{EE73FCF5-EFAF-4488-AFDB-8A69095E97F5}" type="presParOf" srcId="{B1C0DFF8-FE3F-4559-9712-79E141C18E37}" destId="{755C9D88-9887-49C0-BE81-22601D159739}" srcOrd="1" destOrd="0" presId="urn:microsoft.com/office/officeart/2005/8/layout/vList6"/>
    <dgm:cxn modelId="{4587B56C-EC1E-46CE-98C3-25AF35061DCC}" type="presParOf" srcId="{B1C0DFF8-FE3F-4559-9712-79E141C18E37}" destId="{6274CA05-8A58-4909-B069-B98057A11148}" srcOrd="2" destOrd="0" presId="urn:microsoft.com/office/officeart/2005/8/layout/vList6"/>
    <dgm:cxn modelId="{43878B70-9ADC-4A61-96C3-F75F2DCADC87}" type="presParOf" srcId="{6274CA05-8A58-4909-B069-B98057A11148}" destId="{58565659-1E2A-4C61-9641-5A525C91571F}" srcOrd="0" destOrd="0" presId="urn:microsoft.com/office/officeart/2005/8/layout/vList6"/>
    <dgm:cxn modelId="{57FC8583-FFBE-4D4C-91A8-5B1BFCE84A82}" type="presParOf" srcId="{6274CA05-8A58-4909-B069-B98057A11148}" destId="{2A64DD53-2236-4C69-A240-0449407E250C}" srcOrd="1" destOrd="0" presId="urn:microsoft.com/office/officeart/2005/8/layout/vList6"/>
    <dgm:cxn modelId="{70A253F3-EEBE-44CE-A01B-182A629BEF03}" type="presParOf" srcId="{B1C0DFF8-FE3F-4559-9712-79E141C18E37}" destId="{D93B7BF3-9DC3-4C62-BFEB-D00EAD11FB7E}" srcOrd="3" destOrd="0" presId="urn:microsoft.com/office/officeart/2005/8/layout/vList6"/>
    <dgm:cxn modelId="{3D27DE7D-A214-495E-88CC-E6642A8F88A6}" type="presParOf" srcId="{B1C0DFF8-FE3F-4559-9712-79E141C18E37}" destId="{0401BCF2-6538-47BF-8CEB-5E76C328C4A6}" srcOrd="4" destOrd="0" presId="urn:microsoft.com/office/officeart/2005/8/layout/vList6"/>
    <dgm:cxn modelId="{9D79C794-5946-4279-925E-04F0B1B421A6}" type="presParOf" srcId="{0401BCF2-6538-47BF-8CEB-5E76C328C4A6}" destId="{F5745AF1-20B1-446A-A503-8E2FEE9A37B5}" srcOrd="0" destOrd="0" presId="urn:microsoft.com/office/officeart/2005/8/layout/vList6"/>
    <dgm:cxn modelId="{E9B95B98-0E4E-4E2A-A16B-06C9A19FB98E}" type="presParOf" srcId="{0401BCF2-6538-47BF-8CEB-5E76C328C4A6}" destId="{745853CF-7806-4300-A5C4-5343D5251592}" srcOrd="1" destOrd="0" presId="urn:microsoft.com/office/officeart/2005/8/layout/vList6"/>
    <dgm:cxn modelId="{CFC4A1EF-27D1-4F1B-A481-3CA01A973D6F}" type="presParOf" srcId="{B1C0DFF8-FE3F-4559-9712-79E141C18E37}" destId="{9B3FF1E9-81A2-40C1-BB44-D386D436E616}" srcOrd="5" destOrd="0" presId="urn:microsoft.com/office/officeart/2005/8/layout/vList6"/>
    <dgm:cxn modelId="{D71F90A3-28D9-4711-8E4D-19A33EAB1B4D}" type="presParOf" srcId="{B1C0DFF8-FE3F-4559-9712-79E141C18E37}" destId="{BF0E6A30-EC12-4668-BF52-5151A81E7BBD}" srcOrd="6" destOrd="0" presId="urn:microsoft.com/office/officeart/2005/8/layout/vList6"/>
    <dgm:cxn modelId="{E815EB07-AD2A-42F9-8D88-521A645ED61E}" type="presParOf" srcId="{BF0E6A30-EC12-4668-BF52-5151A81E7BBD}" destId="{26BD6C87-D685-46DA-BF0A-FD692F7C81AE}" srcOrd="0" destOrd="0" presId="urn:microsoft.com/office/officeart/2005/8/layout/vList6"/>
    <dgm:cxn modelId="{3D77E94D-1063-46C3-8BE9-8609CD632C45}" type="presParOf" srcId="{BF0E6A30-EC12-4668-BF52-5151A81E7BBD}" destId="{E205F6D5-DFA3-4053-9332-8B3188A5B05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D94A3-88E8-4AAE-96F0-1553A83D26E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1274EDC6-A257-4BEF-80A6-A2910917666B}">
      <dgm:prSet custT="1"/>
      <dgm:spPr/>
      <dgm:t>
        <a:bodyPr/>
        <a:lstStyle/>
        <a:p>
          <a:r>
            <a:rPr lang="en-US" sz="2000" b="1" dirty="0"/>
            <a:t>5</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b="1" dirty="0"/>
            <a:t>3</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2B06EDB1-AE0C-4055-88DE-F7169003685C}">
      <dgm:prSet custT="1"/>
      <dgm:spPr/>
      <dgm:t>
        <a:bodyPr/>
        <a:lstStyle/>
        <a:p>
          <a:r>
            <a:rPr lang="en-US" sz="2000" b="1" dirty="0">
              <a:latin typeface="+mn-lt"/>
            </a:rPr>
            <a:t>1</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b="1" dirty="0"/>
            <a:t>4</a:t>
          </a: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7F7D6615-2C28-4363-85D2-6013F67A1FEF}">
      <dgm:prSet custT="1"/>
      <dgm:spPr/>
      <dgm:t>
        <a:bodyPr/>
        <a:lstStyle/>
        <a:p>
          <a:r>
            <a:rPr lang="en-US" sz="2000" b="1" dirty="0">
              <a:latin typeface="+mn-lt"/>
            </a:rPr>
            <a:t>2</a:t>
          </a:r>
        </a:p>
      </dgm:t>
    </dgm:pt>
    <dgm:pt modelId="{D3467FDE-A2C0-4FBD-81AC-F30D7EA0926B}" type="parTrans" cxnId="{A83D5214-C05E-4AE1-9695-15046E304FD9}">
      <dgm:prSet/>
      <dgm:spPr/>
      <dgm:t>
        <a:bodyPr/>
        <a:lstStyle/>
        <a:p>
          <a:endParaRPr lang="en-US"/>
        </a:p>
      </dgm:t>
    </dgm:pt>
    <dgm:pt modelId="{09D17E3B-0476-4F7F-8641-9A767A9A306A}" type="sibTrans" cxnId="{A83D5214-C05E-4AE1-9695-15046E304FD9}">
      <dgm:prSet/>
      <dgm:spPr/>
      <dgm:t>
        <a:bodyPr/>
        <a:lstStyle/>
        <a:p>
          <a:endParaRPr lang="en-US"/>
        </a:p>
      </dgm:t>
    </dgm:pt>
    <dgm:pt modelId="{EB5D9ADD-8282-4CCA-90FA-35AFA0AE8234}">
      <dgm:prSet custT="1"/>
      <dgm:spPr/>
      <dgm:t>
        <a:bodyPr/>
        <a:lstStyle/>
        <a:p>
          <a:r>
            <a:rPr lang="en-US" sz="3200" b="0" dirty="0">
              <a:solidFill>
                <a:schemeClr val="accent2"/>
              </a:solidFill>
            </a:rPr>
            <a:t>Car Racing </a:t>
          </a:r>
        </a:p>
      </dgm:t>
    </dgm:pt>
    <dgm:pt modelId="{8E45CFEC-B046-4F1E-8DDA-F869799D5D24}" type="parTrans" cxnId="{EBD803BE-14B6-4FE5-9C92-C09E824D8BF4}">
      <dgm:prSet/>
      <dgm:spPr/>
      <dgm:t>
        <a:bodyPr/>
        <a:lstStyle/>
        <a:p>
          <a:endParaRPr lang="en-US"/>
        </a:p>
      </dgm:t>
    </dgm:pt>
    <dgm:pt modelId="{46AA300F-16A4-476C-A8C8-7C325BE0E68D}" type="sibTrans" cxnId="{EBD803BE-14B6-4FE5-9C92-C09E824D8BF4}">
      <dgm:prSet/>
      <dgm:spPr/>
      <dgm:t>
        <a:bodyPr/>
        <a:lstStyle/>
        <a:p>
          <a:endParaRPr lang="en-US"/>
        </a:p>
      </dgm:t>
    </dgm:pt>
    <dgm:pt modelId="{93B9BD71-C7AD-4F98-B6E5-67D9CC9BCFE2}">
      <dgm:prSet custT="1"/>
      <dgm:spPr/>
      <dgm:t>
        <a:bodyPr/>
        <a:lstStyle/>
        <a:p>
          <a:r>
            <a:rPr lang="en-US" sz="3200" dirty="0">
              <a:solidFill>
                <a:schemeClr val="accent2"/>
              </a:solidFill>
            </a:rPr>
            <a:t>Gravity Running Game</a:t>
          </a:r>
        </a:p>
      </dgm:t>
    </dgm:pt>
    <dgm:pt modelId="{D8118FEF-A115-4D85-BD72-8F89EEDE9F7C}" type="parTrans" cxnId="{87A2FA84-9669-425B-B3B1-079DF5E62348}">
      <dgm:prSet/>
      <dgm:spPr/>
      <dgm:t>
        <a:bodyPr/>
        <a:lstStyle/>
        <a:p>
          <a:endParaRPr lang="en-US"/>
        </a:p>
      </dgm:t>
    </dgm:pt>
    <dgm:pt modelId="{E8078F0E-60DA-4CE2-BC72-6DCE67E0B0BE}" type="sibTrans" cxnId="{87A2FA84-9669-425B-B3B1-079DF5E62348}">
      <dgm:prSet/>
      <dgm:spPr/>
      <dgm:t>
        <a:bodyPr/>
        <a:lstStyle/>
        <a:p>
          <a:endParaRPr lang="en-US"/>
        </a:p>
      </dgm:t>
    </dgm:pt>
    <dgm:pt modelId="{F9413D7C-09CD-4FD0-B65A-EF49B3707E1A}">
      <dgm:prSet custT="1"/>
      <dgm:spPr/>
      <dgm:t>
        <a:bodyPr/>
        <a:lstStyle/>
        <a:p>
          <a:r>
            <a:rPr lang="en-US" sz="3200" dirty="0">
              <a:solidFill>
                <a:schemeClr val="accent2"/>
              </a:solidFill>
            </a:rPr>
            <a:t>Classic Snake</a:t>
          </a:r>
        </a:p>
      </dgm:t>
    </dgm:pt>
    <dgm:pt modelId="{CE87E9FE-CF14-4707-AC3B-145589F1A6DD}" type="parTrans" cxnId="{A1178263-6195-4FB5-835A-4A01C22BF3BE}">
      <dgm:prSet/>
      <dgm:spPr/>
      <dgm:t>
        <a:bodyPr/>
        <a:lstStyle/>
        <a:p>
          <a:endParaRPr lang="en-US"/>
        </a:p>
      </dgm:t>
    </dgm:pt>
    <dgm:pt modelId="{076D3FCA-0C56-40F6-95D1-BDCF55209ECD}" type="sibTrans" cxnId="{A1178263-6195-4FB5-835A-4A01C22BF3BE}">
      <dgm:prSet/>
      <dgm:spPr/>
      <dgm:t>
        <a:bodyPr/>
        <a:lstStyle/>
        <a:p>
          <a:endParaRPr lang="en-US"/>
        </a:p>
      </dgm:t>
    </dgm:pt>
    <dgm:pt modelId="{DD31494F-20B7-48B9-82D2-1D869C6D592D}">
      <dgm:prSet custT="1"/>
      <dgm:spPr/>
      <dgm:t>
        <a:bodyPr/>
        <a:lstStyle/>
        <a:p>
          <a:r>
            <a:rPr lang="en-US" sz="3200" b="0" dirty="0">
              <a:solidFill>
                <a:schemeClr val="accent2"/>
              </a:solidFill>
            </a:rPr>
            <a:t>Arcade game </a:t>
          </a:r>
        </a:p>
      </dgm:t>
    </dgm:pt>
    <dgm:pt modelId="{174E2010-9138-4374-82B5-BAF9FE5C244A}" type="parTrans" cxnId="{1EBAB06E-A462-41D1-9ECA-22B13491C01C}">
      <dgm:prSet/>
      <dgm:spPr/>
      <dgm:t>
        <a:bodyPr/>
        <a:lstStyle/>
        <a:p>
          <a:endParaRPr lang="en-US"/>
        </a:p>
      </dgm:t>
    </dgm:pt>
    <dgm:pt modelId="{F0B81163-9E3C-45A1-B679-E6450EAA95F8}" type="sibTrans" cxnId="{1EBAB06E-A462-41D1-9ECA-22B13491C01C}">
      <dgm:prSet/>
      <dgm:spPr/>
      <dgm:t>
        <a:bodyPr/>
        <a:lstStyle/>
        <a:p>
          <a:endParaRPr lang="en-US"/>
        </a:p>
      </dgm:t>
    </dgm:pt>
    <dgm:pt modelId="{53D48566-FF0F-45A4-9B85-6FA43820C243}">
      <dgm:prSet custT="1"/>
      <dgm:spPr/>
      <dgm:t>
        <a:bodyPr/>
        <a:lstStyle/>
        <a:p>
          <a:r>
            <a:rPr lang="en-US" sz="3200" b="0" dirty="0">
              <a:solidFill>
                <a:schemeClr val="accent2"/>
              </a:solidFill>
            </a:rPr>
            <a:t>Helicopter shooter</a:t>
          </a:r>
        </a:p>
      </dgm:t>
    </dgm:pt>
    <dgm:pt modelId="{E857CF5E-76AB-4E97-8A9C-A1D4E1E00716}" type="parTrans" cxnId="{7ECFB24E-B9A2-40DA-A3D5-D8E826AEED6A}">
      <dgm:prSet/>
      <dgm:spPr/>
      <dgm:t>
        <a:bodyPr/>
        <a:lstStyle/>
        <a:p>
          <a:endParaRPr lang="en-US"/>
        </a:p>
      </dgm:t>
    </dgm:pt>
    <dgm:pt modelId="{3316CA16-EFE1-4A58-BC12-5726601CBE97}" type="sibTrans" cxnId="{7ECFB24E-B9A2-40DA-A3D5-D8E826AEED6A}">
      <dgm:prSet/>
      <dgm:spPr/>
      <dgm:t>
        <a:bodyPr/>
        <a:lstStyle/>
        <a:p>
          <a:endParaRPr lang="en-US"/>
        </a:p>
      </dgm:t>
    </dgm:pt>
    <dgm:pt modelId="{7443B949-5D60-4701-8D07-836551F760D0}" type="pres">
      <dgm:prSet presAssocID="{512D94A3-88E8-4AAE-96F0-1553A83D26E3}" presName="linearFlow" presStyleCnt="0">
        <dgm:presLayoutVars>
          <dgm:dir/>
          <dgm:animLvl val="lvl"/>
          <dgm:resizeHandles val="exact"/>
        </dgm:presLayoutVars>
      </dgm:prSet>
      <dgm:spPr/>
    </dgm:pt>
    <dgm:pt modelId="{78BAF9DF-AF33-423A-82ED-E0176C90B9E3}" type="pres">
      <dgm:prSet presAssocID="{2B06EDB1-AE0C-4055-88DE-F7169003685C}" presName="composite" presStyleCnt="0"/>
      <dgm:spPr/>
    </dgm:pt>
    <dgm:pt modelId="{EFB598D4-9ABA-4C63-8609-B7A206B3E27A}" type="pres">
      <dgm:prSet presAssocID="{2B06EDB1-AE0C-4055-88DE-F7169003685C}" presName="parentText" presStyleLbl="alignNode1" presStyleIdx="0" presStyleCnt="5" custLinFactNeighborY="0">
        <dgm:presLayoutVars>
          <dgm:chMax val="1"/>
          <dgm:bulletEnabled val="1"/>
        </dgm:presLayoutVars>
      </dgm:prSet>
      <dgm:spPr/>
    </dgm:pt>
    <dgm:pt modelId="{FDD646A3-C6A0-404F-BEE6-A89FEA6ABDA6}" type="pres">
      <dgm:prSet presAssocID="{2B06EDB1-AE0C-4055-88DE-F7169003685C}" presName="descendantText" presStyleLbl="alignAcc1" presStyleIdx="0" presStyleCnt="5" custLinFactNeighborX="172" custLinFactNeighborY="-2701">
        <dgm:presLayoutVars>
          <dgm:bulletEnabled val="1"/>
        </dgm:presLayoutVars>
      </dgm:prSet>
      <dgm:spPr/>
    </dgm:pt>
    <dgm:pt modelId="{5EB7ECBB-011F-4CDA-8CA9-77C30E3B3729}" type="pres">
      <dgm:prSet presAssocID="{C5B86E1B-547B-4011-84EE-D9E6A8EA6462}" presName="sp" presStyleCnt="0"/>
      <dgm:spPr/>
    </dgm:pt>
    <dgm:pt modelId="{2528C8EA-AAA4-428F-BEE9-ABA4528C16AA}" type="pres">
      <dgm:prSet presAssocID="{7F7D6615-2C28-4363-85D2-6013F67A1FEF}" presName="composite" presStyleCnt="0"/>
      <dgm:spPr/>
    </dgm:pt>
    <dgm:pt modelId="{7EAE626F-27CD-4230-8BFF-EBFB8AE907A3}" type="pres">
      <dgm:prSet presAssocID="{7F7D6615-2C28-4363-85D2-6013F67A1FEF}" presName="parentText" presStyleLbl="alignNode1" presStyleIdx="1" presStyleCnt="5" custLinFactNeighborY="0">
        <dgm:presLayoutVars>
          <dgm:chMax val="1"/>
          <dgm:bulletEnabled val="1"/>
        </dgm:presLayoutVars>
      </dgm:prSet>
      <dgm:spPr/>
    </dgm:pt>
    <dgm:pt modelId="{5519602B-A271-4D64-8A37-D5BCC3E1FD84}" type="pres">
      <dgm:prSet presAssocID="{7F7D6615-2C28-4363-85D2-6013F67A1FEF}" presName="descendantText" presStyleLbl="alignAcc1" presStyleIdx="1" presStyleCnt="5" custLinFactNeighborY="0">
        <dgm:presLayoutVars>
          <dgm:bulletEnabled val="1"/>
        </dgm:presLayoutVars>
      </dgm:prSet>
      <dgm:spPr/>
    </dgm:pt>
    <dgm:pt modelId="{E831BE44-05FA-4DFC-B425-86455672DD80}" type="pres">
      <dgm:prSet presAssocID="{09D17E3B-0476-4F7F-8641-9A767A9A306A}" presName="sp" presStyleCnt="0"/>
      <dgm:spPr/>
    </dgm:pt>
    <dgm:pt modelId="{0F9B464B-BD54-46EC-9CFB-D9D287EECC0B}" type="pres">
      <dgm:prSet presAssocID="{14B2279F-FAE0-44F4-89E9-CADDBFA8EDF5}" presName="composite" presStyleCnt="0"/>
      <dgm:spPr/>
    </dgm:pt>
    <dgm:pt modelId="{D001F52C-F9E0-466E-A4EE-B32CBEB8508A}" type="pres">
      <dgm:prSet presAssocID="{14B2279F-FAE0-44F4-89E9-CADDBFA8EDF5}" presName="parentText" presStyleLbl="alignNode1" presStyleIdx="2" presStyleCnt="5">
        <dgm:presLayoutVars>
          <dgm:chMax val="1"/>
          <dgm:bulletEnabled val="1"/>
        </dgm:presLayoutVars>
      </dgm:prSet>
      <dgm:spPr/>
    </dgm:pt>
    <dgm:pt modelId="{BFEC5AAB-35B4-4766-AA9A-3E8108A75D8B}" type="pres">
      <dgm:prSet presAssocID="{14B2279F-FAE0-44F4-89E9-CADDBFA8EDF5}" presName="descendantText" presStyleLbl="alignAcc1" presStyleIdx="2" presStyleCnt="5" custLinFactNeighborX="294">
        <dgm:presLayoutVars>
          <dgm:bulletEnabled val="1"/>
        </dgm:presLayoutVars>
      </dgm:prSet>
      <dgm:spPr/>
    </dgm:pt>
    <dgm:pt modelId="{8F2AC482-1FFE-4A68-8866-40F1CB0444B2}" type="pres">
      <dgm:prSet presAssocID="{C6E2BC76-52C4-451E-B3F2-0FDB2F536779}" presName="sp" presStyleCnt="0"/>
      <dgm:spPr/>
    </dgm:pt>
    <dgm:pt modelId="{472482FD-0AFF-4B1B-837E-DA37238ED361}" type="pres">
      <dgm:prSet presAssocID="{96E495C9-AF5E-48F1-B027-3C15071F88EB}" presName="composite" presStyleCnt="0"/>
      <dgm:spPr/>
    </dgm:pt>
    <dgm:pt modelId="{3490AB6F-5079-4054-AE0D-760D97761647}" type="pres">
      <dgm:prSet presAssocID="{96E495C9-AF5E-48F1-B027-3C15071F88EB}" presName="parentText" presStyleLbl="alignNode1" presStyleIdx="3" presStyleCnt="5">
        <dgm:presLayoutVars>
          <dgm:chMax val="1"/>
          <dgm:bulletEnabled val="1"/>
        </dgm:presLayoutVars>
      </dgm:prSet>
      <dgm:spPr/>
    </dgm:pt>
    <dgm:pt modelId="{90E3B341-70F7-43F0-98D0-C6C80D536537}" type="pres">
      <dgm:prSet presAssocID="{96E495C9-AF5E-48F1-B027-3C15071F88EB}" presName="descendantText" presStyleLbl="alignAcc1" presStyleIdx="3" presStyleCnt="5" custLinFactNeighborY="0">
        <dgm:presLayoutVars>
          <dgm:bulletEnabled val="1"/>
        </dgm:presLayoutVars>
      </dgm:prSet>
      <dgm:spPr/>
    </dgm:pt>
    <dgm:pt modelId="{1AB19AAD-178A-4E6B-B688-CC026ADBE921}" type="pres">
      <dgm:prSet presAssocID="{AEBBD1F8-C548-42BD-BCB0-8531CA71C662}" presName="sp" presStyleCnt="0"/>
      <dgm:spPr/>
    </dgm:pt>
    <dgm:pt modelId="{65B80FA8-F510-465E-8EC7-97251B1EE402}" type="pres">
      <dgm:prSet presAssocID="{1274EDC6-A257-4BEF-80A6-A2910917666B}" presName="composite" presStyleCnt="0"/>
      <dgm:spPr/>
    </dgm:pt>
    <dgm:pt modelId="{62ECED42-5166-4856-9166-B4DD12C0B0AE}" type="pres">
      <dgm:prSet presAssocID="{1274EDC6-A257-4BEF-80A6-A2910917666B}" presName="parentText" presStyleLbl="alignNode1" presStyleIdx="4" presStyleCnt="5">
        <dgm:presLayoutVars>
          <dgm:chMax val="1"/>
          <dgm:bulletEnabled val="1"/>
        </dgm:presLayoutVars>
      </dgm:prSet>
      <dgm:spPr/>
    </dgm:pt>
    <dgm:pt modelId="{E1B16634-522D-4BEE-999C-7D8047B23499}" type="pres">
      <dgm:prSet presAssocID="{1274EDC6-A257-4BEF-80A6-A2910917666B}" presName="descendantText" presStyleLbl="alignAcc1" presStyleIdx="4" presStyleCnt="5" custLinFactNeighborY="0">
        <dgm:presLayoutVars>
          <dgm:bulletEnabled val="1"/>
        </dgm:presLayoutVars>
      </dgm:prSet>
      <dgm:spPr/>
    </dgm:pt>
  </dgm:ptLst>
  <dgm:cxnLst>
    <dgm:cxn modelId="{B526CC0F-9945-475B-BBF3-5796993718E2}" type="presOf" srcId="{93B9BD71-C7AD-4F98-B6E5-67D9CC9BCFE2}" destId="{5519602B-A271-4D64-8A37-D5BCC3E1FD84}" srcOrd="0" destOrd="0" presId="urn:microsoft.com/office/officeart/2005/8/layout/chevron2"/>
    <dgm:cxn modelId="{A83D5214-C05E-4AE1-9695-15046E304FD9}" srcId="{512D94A3-88E8-4AAE-96F0-1553A83D26E3}" destId="{7F7D6615-2C28-4363-85D2-6013F67A1FEF}" srcOrd="1" destOrd="0" parTransId="{D3467FDE-A2C0-4FBD-81AC-F30D7EA0926B}" sibTransId="{09D17E3B-0476-4F7F-8641-9A767A9A306A}"/>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49B0CD62-0EB5-42EB-8CD8-9AAF7BAC73C3}" type="presOf" srcId="{EB5D9ADD-8282-4CCA-90FA-35AFA0AE8234}" destId="{FDD646A3-C6A0-404F-BEE6-A89FEA6ABDA6}" srcOrd="0" destOrd="0" presId="urn:microsoft.com/office/officeart/2005/8/layout/chevron2"/>
    <dgm:cxn modelId="{A1178263-6195-4FB5-835A-4A01C22BF3BE}" srcId="{14B2279F-FAE0-44F4-89E9-CADDBFA8EDF5}" destId="{F9413D7C-09CD-4FD0-B65A-EF49B3707E1A}" srcOrd="0" destOrd="0" parTransId="{CE87E9FE-CF14-4707-AC3B-145589F1A6DD}" sibTransId="{076D3FCA-0C56-40F6-95D1-BDCF55209ECD}"/>
    <dgm:cxn modelId="{ECB55048-5F21-4D5F-A1F7-B38D929AD865}" type="presOf" srcId="{DD31494F-20B7-48B9-82D2-1D869C6D592D}" destId="{90E3B341-70F7-43F0-98D0-C6C80D536537}" srcOrd="0" destOrd="0" presId="urn:microsoft.com/office/officeart/2005/8/layout/chevron2"/>
    <dgm:cxn modelId="{1EBAB06E-A462-41D1-9ECA-22B13491C01C}" srcId="{96E495C9-AF5E-48F1-B027-3C15071F88EB}" destId="{DD31494F-20B7-48B9-82D2-1D869C6D592D}" srcOrd="0" destOrd="0" parTransId="{174E2010-9138-4374-82B5-BAF9FE5C244A}" sibTransId="{F0B81163-9E3C-45A1-B679-E6450EAA95F8}"/>
    <dgm:cxn modelId="{7ECFB24E-B9A2-40DA-A3D5-D8E826AEED6A}" srcId="{1274EDC6-A257-4BEF-80A6-A2910917666B}" destId="{53D48566-FF0F-45A4-9B85-6FA43820C243}" srcOrd="0" destOrd="0" parTransId="{E857CF5E-76AB-4E97-8A9C-A1D4E1E00716}" sibTransId="{3316CA16-EFE1-4A58-BC12-5726601CBE97}"/>
    <dgm:cxn modelId="{92ACC551-1F54-4B8A-8B09-ED0E407EFA37}" type="presOf" srcId="{1274EDC6-A257-4BEF-80A6-A2910917666B}" destId="{62ECED42-5166-4856-9166-B4DD12C0B0AE}" srcOrd="0" destOrd="0" presId="urn:microsoft.com/office/officeart/2005/8/layout/chevron2"/>
    <dgm:cxn modelId="{87A2FA84-9669-425B-B3B1-079DF5E62348}" srcId="{7F7D6615-2C28-4363-85D2-6013F67A1FEF}" destId="{93B9BD71-C7AD-4F98-B6E5-67D9CC9BCFE2}" srcOrd="0" destOrd="0" parTransId="{D8118FEF-A115-4D85-BD72-8F89EEDE9F7C}" sibTransId="{E8078F0E-60DA-4CE2-BC72-6DCE67E0B0BE}"/>
    <dgm:cxn modelId="{3A62B797-B203-42FF-A43B-3C8F8AC3E344}" type="presOf" srcId="{53D48566-FF0F-45A4-9B85-6FA43820C243}" destId="{E1B16634-522D-4BEE-999C-7D8047B23499}" srcOrd="0" destOrd="0" presId="urn:microsoft.com/office/officeart/2005/8/layout/chevron2"/>
    <dgm:cxn modelId="{26FC259B-EBE1-426B-B6CC-03FBA1FDFE3B}" type="presOf" srcId="{2B06EDB1-AE0C-4055-88DE-F7169003685C}" destId="{EFB598D4-9ABA-4C63-8609-B7A206B3E27A}" srcOrd="0" destOrd="0" presId="urn:microsoft.com/office/officeart/2005/8/layout/chevron2"/>
    <dgm:cxn modelId="{A650F7BD-CD8C-40EC-B1EF-759EF275C4DA}" type="presOf" srcId="{96E495C9-AF5E-48F1-B027-3C15071F88EB}" destId="{3490AB6F-5079-4054-AE0D-760D97761647}" srcOrd="0" destOrd="0" presId="urn:microsoft.com/office/officeart/2005/8/layout/chevron2"/>
    <dgm:cxn modelId="{EBD803BE-14B6-4FE5-9C92-C09E824D8BF4}" srcId="{2B06EDB1-AE0C-4055-88DE-F7169003685C}" destId="{EB5D9ADD-8282-4CCA-90FA-35AFA0AE8234}" srcOrd="0" destOrd="0" parTransId="{8E45CFEC-B046-4F1E-8DDA-F869799D5D24}" sibTransId="{46AA300F-16A4-476C-A8C8-7C325BE0E68D}"/>
    <dgm:cxn modelId="{450523BF-A530-420B-ADAD-1C0454AFFBBD}" type="presOf" srcId="{512D94A3-88E8-4AAE-96F0-1553A83D26E3}" destId="{7443B949-5D60-4701-8D07-836551F760D0}" srcOrd="0" destOrd="0" presId="urn:microsoft.com/office/officeart/2005/8/layout/chevron2"/>
    <dgm:cxn modelId="{45CBC9DC-E73C-4DAF-939D-3B59DF6E9701}" type="presOf" srcId="{14B2279F-FAE0-44F4-89E9-CADDBFA8EDF5}" destId="{D001F52C-F9E0-466E-A4EE-B32CBEB8508A}" srcOrd="0" destOrd="0" presId="urn:microsoft.com/office/officeart/2005/8/layout/chevron2"/>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E9DD39E9-A825-43F2-B824-47EDC9137BCE}" type="presOf" srcId="{7F7D6615-2C28-4363-85D2-6013F67A1FEF}" destId="{7EAE626F-27CD-4230-8BFF-EBFB8AE907A3}" srcOrd="0" destOrd="0" presId="urn:microsoft.com/office/officeart/2005/8/layout/chevron2"/>
    <dgm:cxn modelId="{194B67EF-4A59-48D4-BB54-C81677160A90}" type="presOf" srcId="{F9413D7C-09CD-4FD0-B65A-EF49B3707E1A}" destId="{BFEC5AAB-35B4-4766-AA9A-3E8108A75D8B}" srcOrd="0" destOrd="0" presId="urn:microsoft.com/office/officeart/2005/8/layout/chevron2"/>
    <dgm:cxn modelId="{723DC2BA-A2CE-4DD5-B7C6-FCD85DC2EBB9}" type="presParOf" srcId="{7443B949-5D60-4701-8D07-836551F760D0}" destId="{78BAF9DF-AF33-423A-82ED-E0176C90B9E3}" srcOrd="0" destOrd="0" presId="urn:microsoft.com/office/officeart/2005/8/layout/chevron2"/>
    <dgm:cxn modelId="{281233F5-F9A6-44BA-A884-AB0F994E9312}" type="presParOf" srcId="{78BAF9DF-AF33-423A-82ED-E0176C90B9E3}" destId="{EFB598D4-9ABA-4C63-8609-B7A206B3E27A}" srcOrd="0" destOrd="0" presId="urn:microsoft.com/office/officeart/2005/8/layout/chevron2"/>
    <dgm:cxn modelId="{AFC481D0-47D3-4ABA-A373-94D288D9CF22}" type="presParOf" srcId="{78BAF9DF-AF33-423A-82ED-E0176C90B9E3}" destId="{FDD646A3-C6A0-404F-BEE6-A89FEA6ABDA6}" srcOrd="1" destOrd="0" presId="urn:microsoft.com/office/officeart/2005/8/layout/chevron2"/>
    <dgm:cxn modelId="{290741A0-91CA-4D5B-B557-DB44F14EB988}" type="presParOf" srcId="{7443B949-5D60-4701-8D07-836551F760D0}" destId="{5EB7ECBB-011F-4CDA-8CA9-77C30E3B3729}" srcOrd="1" destOrd="0" presId="urn:microsoft.com/office/officeart/2005/8/layout/chevron2"/>
    <dgm:cxn modelId="{4FCCAE01-CE74-40D8-824E-9D9570908459}" type="presParOf" srcId="{7443B949-5D60-4701-8D07-836551F760D0}" destId="{2528C8EA-AAA4-428F-BEE9-ABA4528C16AA}" srcOrd="2" destOrd="0" presId="urn:microsoft.com/office/officeart/2005/8/layout/chevron2"/>
    <dgm:cxn modelId="{E1FA6E7B-5AED-4BBC-BF73-07D0432FE2E4}" type="presParOf" srcId="{2528C8EA-AAA4-428F-BEE9-ABA4528C16AA}" destId="{7EAE626F-27CD-4230-8BFF-EBFB8AE907A3}" srcOrd="0" destOrd="0" presId="urn:microsoft.com/office/officeart/2005/8/layout/chevron2"/>
    <dgm:cxn modelId="{350DA483-F0B6-4EA0-95EA-566D4AF1DAEC}" type="presParOf" srcId="{2528C8EA-AAA4-428F-BEE9-ABA4528C16AA}" destId="{5519602B-A271-4D64-8A37-D5BCC3E1FD84}" srcOrd="1" destOrd="0" presId="urn:microsoft.com/office/officeart/2005/8/layout/chevron2"/>
    <dgm:cxn modelId="{52A15721-C8BF-453E-A08B-472D29A5D1BA}" type="presParOf" srcId="{7443B949-5D60-4701-8D07-836551F760D0}" destId="{E831BE44-05FA-4DFC-B425-86455672DD80}" srcOrd="3" destOrd="0" presId="urn:microsoft.com/office/officeart/2005/8/layout/chevron2"/>
    <dgm:cxn modelId="{EDD6084E-5158-4AA1-8AD3-3DBACB9A5100}" type="presParOf" srcId="{7443B949-5D60-4701-8D07-836551F760D0}" destId="{0F9B464B-BD54-46EC-9CFB-D9D287EECC0B}" srcOrd="4" destOrd="0" presId="urn:microsoft.com/office/officeart/2005/8/layout/chevron2"/>
    <dgm:cxn modelId="{6D2BF082-B688-404E-81E4-D8E47B365455}" type="presParOf" srcId="{0F9B464B-BD54-46EC-9CFB-D9D287EECC0B}" destId="{D001F52C-F9E0-466E-A4EE-B32CBEB8508A}" srcOrd="0" destOrd="0" presId="urn:microsoft.com/office/officeart/2005/8/layout/chevron2"/>
    <dgm:cxn modelId="{098427FA-2D52-4BB1-A335-F732E4B97DEB}" type="presParOf" srcId="{0F9B464B-BD54-46EC-9CFB-D9D287EECC0B}" destId="{BFEC5AAB-35B4-4766-AA9A-3E8108A75D8B}" srcOrd="1" destOrd="0" presId="urn:microsoft.com/office/officeart/2005/8/layout/chevron2"/>
    <dgm:cxn modelId="{869FB04D-A528-4F2F-901E-8B0658B21176}" type="presParOf" srcId="{7443B949-5D60-4701-8D07-836551F760D0}" destId="{8F2AC482-1FFE-4A68-8866-40F1CB0444B2}" srcOrd="5" destOrd="0" presId="urn:microsoft.com/office/officeart/2005/8/layout/chevron2"/>
    <dgm:cxn modelId="{876AA63B-2584-468D-A433-D9A520AAB92C}" type="presParOf" srcId="{7443B949-5D60-4701-8D07-836551F760D0}" destId="{472482FD-0AFF-4B1B-837E-DA37238ED361}" srcOrd="6" destOrd="0" presId="urn:microsoft.com/office/officeart/2005/8/layout/chevron2"/>
    <dgm:cxn modelId="{C8E9B38C-F0F6-46DD-92F4-65BC5ACD81AF}" type="presParOf" srcId="{472482FD-0AFF-4B1B-837E-DA37238ED361}" destId="{3490AB6F-5079-4054-AE0D-760D97761647}" srcOrd="0" destOrd="0" presId="urn:microsoft.com/office/officeart/2005/8/layout/chevron2"/>
    <dgm:cxn modelId="{DA857B8D-D3A1-4277-B375-6CE88D9C9DB0}" type="presParOf" srcId="{472482FD-0AFF-4B1B-837E-DA37238ED361}" destId="{90E3B341-70F7-43F0-98D0-C6C80D536537}" srcOrd="1" destOrd="0" presId="urn:microsoft.com/office/officeart/2005/8/layout/chevron2"/>
    <dgm:cxn modelId="{81537933-8D49-4346-AA05-7895F97C7ABB}" type="presParOf" srcId="{7443B949-5D60-4701-8D07-836551F760D0}" destId="{1AB19AAD-178A-4E6B-B688-CC026ADBE921}" srcOrd="7" destOrd="0" presId="urn:microsoft.com/office/officeart/2005/8/layout/chevron2"/>
    <dgm:cxn modelId="{F5566EDD-0F04-4E67-AB6B-4EF801745956}" type="presParOf" srcId="{7443B949-5D60-4701-8D07-836551F760D0}" destId="{65B80FA8-F510-465E-8EC7-97251B1EE402}" srcOrd="8" destOrd="0" presId="urn:microsoft.com/office/officeart/2005/8/layout/chevron2"/>
    <dgm:cxn modelId="{4BCF4E46-92E3-430B-9A57-61EF80F742DA}" type="presParOf" srcId="{65B80FA8-F510-465E-8EC7-97251B1EE402}" destId="{62ECED42-5166-4856-9166-B4DD12C0B0AE}" srcOrd="0" destOrd="0" presId="urn:microsoft.com/office/officeart/2005/8/layout/chevron2"/>
    <dgm:cxn modelId="{03EDC7C4-A470-4EB3-896E-93793E728422}" type="presParOf" srcId="{65B80FA8-F510-465E-8EC7-97251B1EE402}" destId="{E1B16634-522D-4BEE-999C-7D8047B2349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2D94A3-88E8-4AAE-96F0-1553A83D26E3}"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7F7D6615-2C28-4363-85D2-6013F67A1FEF}">
      <dgm:prSet custT="1"/>
      <dgm:spPr/>
      <dgm:t>
        <a:bodyPr/>
        <a:lstStyle/>
        <a:p>
          <a:r>
            <a:rPr lang="en-US" sz="2000" b="1" u="none" dirty="0"/>
            <a:t>Offline Gaming Support</a:t>
          </a:r>
          <a:endParaRPr lang="en-US" sz="2000" b="1" u="none" dirty="0">
            <a:latin typeface="+mn-lt"/>
          </a:endParaRPr>
        </a:p>
      </dgm:t>
    </dgm:pt>
    <dgm:pt modelId="{D3467FDE-A2C0-4FBD-81AC-F30D7EA0926B}" type="parTrans" cxnId="{A83D5214-C05E-4AE1-9695-15046E304FD9}">
      <dgm:prSet/>
      <dgm:spPr/>
      <dgm:t>
        <a:bodyPr/>
        <a:lstStyle/>
        <a:p>
          <a:endParaRPr lang="en-US"/>
        </a:p>
      </dgm:t>
    </dgm:pt>
    <dgm:pt modelId="{09D17E3B-0476-4F7F-8641-9A767A9A306A}" type="sibTrans" cxnId="{A83D5214-C05E-4AE1-9695-15046E304FD9}">
      <dgm:prSet/>
      <dgm:spPr/>
      <dgm:t>
        <a:bodyPr/>
        <a:lstStyle/>
        <a:p>
          <a:endParaRPr lang="en-US"/>
        </a:p>
      </dgm:t>
    </dgm:pt>
    <dgm:pt modelId="{EB5D9ADD-8282-4CCA-90FA-35AFA0AE8234}">
      <dgm:prSet custT="1"/>
      <dgm:spPr/>
      <dgm:t>
        <a:bodyPr/>
        <a:lstStyle/>
        <a:p>
          <a:r>
            <a:rPr lang="en-US" sz="1800" dirty="0">
              <a:solidFill>
                <a:schemeClr val="accent2"/>
              </a:solidFill>
            </a:rPr>
            <a:t>Design of an intuitive and visually appealing user interface for easy navigation.</a:t>
          </a:r>
          <a:endParaRPr lang="en-US" sz="1800" b="0" dirty="0">
            <a:solidFill>
              <a:schemeClr val="accent2"/>
            </a:solidFill>
          </a:endParaRPr>
        </a:p>
      </dgm:t>
    </dgm:pt>
    <dgm:pt modelId="{8E45CFEC-B046-4F1E-8DDA-F869799D5D24}" type="parTrans" cxnId="{EBD803BE-14B6-4FE5-9C92-C09E824D8BF4}">
      <dgm:prSet/>
      <dgm:spPr/>
      <dgm:t>
        <a:bodyPr/>
        <a:lstStyle/>
        <a:p>
          <a:endParaRPr lang="en-US"/>
        </a:p>
      </dgm:t>
    </dgm:pt>
    <dgm:pt modelId="{46AA300F-16A4-476C-A8C8-7C325BE0E68D}" type="sibTrans" cxnId="{EBD803BE-14B6-4FE5-9C92-C09E824D8BF4}">
      <dgm:prSet/>
      <dgm:spPr/>
      <dgm:t>
        <a:bodyPr/>
        <a:lstStyle/>
        <a:p>
          <a:endParaRPr lang="en-US"/>
        </a:p>
      </dgm:t>
    </dgm:pt>
    <dgm:pt modelId="{93B9BD71-C7AD-4F98-B6E5-67D9CC9BCFE2}">
      <dgm:prSet custT="1"/>
      <dgm:spPr/>
      <dgm:t>
        <a:bodyPr/>
        <a:lstStyle/>
        <a:p>
          <a:r>
            <a:rPr lang="en-US" sz="1800" dirty="0">
              <a:solidFill>
                <a:schemeClr val="accent2"/>
              </a:solidFill>
            </a:rPr>
            <a:t>Capability for users to play games when offline, ensuring accessibility.</a:t>
          </a:r>
        </a:p>
      </dgm:t>
    </dgm:pt>
    <dgm:pt modelId="{D8118FEF-A115-4D85-BD72-8F89EEDE9F7C}" type="parTrans" cxnId="{87A2FA84-9669-425B-B3B1-079DF5E62348}">
      <dgm:prSet/>
      <dgm:spPr/>
      <dgm:t>
        <a:bodyPr/>
        <a:lstStyle/>
        <a:p>
          <a:endParaRPr lang="en-US"/>
        </a:p>
      </dgm:t>
    </dgm:pt>
    <dgm:pt modelId="{E8078F0E-60DA-4CE2-BC72-6DCE67E0B0BE}" type="sibTrans" cxnId="{87A2FA84-9669-425B-B3B1-079DF5E62348}">
      <dgm:prSet/>
      <dgm:spPr/>
      <dgm:t>
        <a:bodyPr/>
        <a:lstStyle/>
        <a:p>
          <a:endParaRPr lang="en-US"/>
        </a:p>
      </dgm:t>
    </dgm:pt>
    <dgm:pt modelId="{2B06EDB1-AE0C-4055-88DE-F7169003685C}">
      <dgm:prSet custT="1"/>
      <dgm:spPr/>
      <dgm:t>
        <a:bodyPr/>
        <a:lstStyle/>
        <a:p>
          <a:r>
            <a:rPr lang="en-US" sz="2000" b="1" u="none" dirty="0">
              <a:latin typeface="+mn-lt"/>
            </a:rPr>
            <a:t>Intuitive User Interface</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10D13813-304C-4296-897F-B5FE4BDC5A3B}">
      <dgm:prSet custT="1"/>
      <dgm:spPr/>
      <dgm:t>
        <a:bodyPr/>
        <a:lstStyle/>
        <a:p>
          <a:r>
            <a:rPr lang="en-US" sz="1800" dirty="0">
              <a:solidFill>
                <a:schemeClr val="accent2"/>
              </a:solidFill>
            </a:rPr>
            <a:t>Optimized performance to ensure smooth gameplay. </a:t>
          </a:r>
          <a:endParaRPr lang="en-US" sz="1800" b="0" dirty="0">
            <a:solidFill>
              <a:schemeClr val="accent2"/>
            </a:solidFill>
          </a:endParaRPr>
        </a:p>
      </dgm:t>
    </dgm:pt>
    <dgm:pt modelId="{743D9672-55CC-4AAD-81A6-BA4DABF2AA95}" type="parTrans" cxnId="{275AFBC8-DF1E-4B8C-B0EB-1F43FB2E169E}">
      <dgm:prSet/>
      <dgm:spPr/>
      <dgm:t>
        <a:bodyPr/>
        <a:lstStyle/>
        <a:p>
          <a:endParaRPr lang="en-US"/>
        </a:p>
      </dgm:t>
    </dgm:pt>
    <dgm:pt modelId="{C578539B-FBE8-45C3-9A43-22B5C28D2994}" type="sibTrans" cxnId="{275AFBC8-DF1E-4B8C-B0EB-1F43FB2E169E}">
      <dgm:prSet/>
      <dgm:spPr/>
      <dgm:t>
        <a:bodyPr/>
        <a:lstStyle/>
        <a:p>
          <a:endParaRPr lang="en-US"/>
        </a:p>
      </dgm:t>
    </dgm:pt>
    <dgm:pt modelId="{DE9F2C4E-251E-4F89-8328-24A925A8B665}">
      <dgm:prSet custT="1"/>
      <dgm:spPr/>
      <dgm:t>
        <a:bodyPr/>
        <a:lstStyle/>
        <a:p>
          <a:endParaRPr lang="en-US" sz="1800" dirty="0">
            <a:solidFill>
              <a:schemeClr val="accent2"/>
            </a:solidFill>
          </a:endParaRPr>
        </a:p>
      </dgm:t>
    </dgm:pt>
    <dgm:pt modelId="{33873BA7-849A-4484-8BF1-63C9CA50D480}" type="parTrans" cxnId="{B5B6DEC9-BDEF-4139-B0A0-95A3311F270B}">
      <dgm:prSet/>
      <dgm:spPr/>
      <dgm:t>
        <a:bodyPr/>
        <a:lstStyle/>
        <a:p>
          <a:endParaRPr lang="en-US"/>
        </a:p>
      </dgm:t>
    </dgm:pt>
    <dgm:pt modelId="{3381AD90-40EB-4802-BF12-0C721FDA4C88}" type="sibTrans" cxnId="{B5B6DEC9-BDEF-4139-B0A0-95A3311F270B}">
      <dgm:prSet/>
      <dgm:spPr/>
      <dgm:t>
        <a:bodyPr/>
        <a:lstStyle/>
        <a:p>
          <a:endParaRPr lang="en-US"/>
        </a:p>
      </dgm:t>
    </dgm:pt>
    <dgm:pt modelId="{0B91CE47-B8AF-4748-980A-AFAB50CA7160}">
      <dgm:prSet custT="1"/>
      <dgm:spPr/>
      <dgm:t>
        <a:bodyPr/>
        <a:lstStyle/>
        <a:p>
          <a:endParaRPr lang="en-US" sz="1800" b="0" dirty="0">
            <a:solidFill>
              <a:schemeClr val="accent2"/>
            </a:solidFill>
          </a:endParaRPr>
        </a:p>
      </dgm:t>
    </dgm:pt>
    <dgm:pt modelId="{873F4589-2A44-437F-9C3A-0412F36E4304}" type="parTrans" cxnId="{A2281D44-C69C-41BB-94FC-8EEE9CF5F023}">
      <dgm:prSet/>
      <dgm:spPr/>
      <dgm:t>
        <a:bodyPr/>
        <a:lstStyle/>
        <a:p>
          <a:endParaRPr lang="en-US"/>
        </a:p>
      </dgm:t>
    </dgm:pt>
    <dgm:pt modelId="{06F92F6C-D239-4706-BB9B-26823F59BAFA}" type="sibTrans" cxnId="{A2281D44-C69C-41BB-94FC-8EEE9CF5F023}">
      <dgm:prSet/>
      <dgm:spPr/>
      <dgm:t>
        <a:bodyPr/>
        <a:lstStyle/>
        <a:p>
          <a:endParaRPr lang="en-US"/>
        </a:p>
      </dgm:t>
    </dgm:pt>
    <dgm:pt modelId="{58446BAD-DE2B-48F6-A7FB-D4B40B64FA4B}">
      <dgm:prSet custT="1"/>
      <dgm:spPr/>
      <dgm:t>
        <a:bodyPr/>
        <a:lstStyle/>
        <a:p>
          <a:endParaRPr lang="en-US" sz="1800" b="0" dirty="0">
            <a:solidFill>
              <a:schemeClr val="accent2"/>
            </a:solidFill>
          </a:endParaRPr>
        </a:p>
      </dgm:t>
    </dgm:pt>
    <dgm:pt modelId="{6E77FAA2-70B7-4D45-861C-E5FCC9DF7334}" type="parTrans" cxnId="{29C15F33-C734-40F8-858A-63EC85986B01}">
      <dgm:prSet/>
      <dgm:spPr/>
      <dgm:t>
        <a:bodyPr/>
        <a:lstStyle/>
        <a:p>
          <a:endParaRPr lang="en-US"/>
        </a:p>
      </dgm:t>
    </dgm:pt>
    <dgm:pt modelId="{F4A63D0E-63A0-45BD-AB52-F80F8BBAE1BC}" type="sibTrans" cxnId="{29C15F33-C734-40F8-858A-63EC85986B01}">
      <dgm:prSet/>
      <dgm:spPr/>
      <dgm:t>
        <a:bodyPr/>
        <a:lstStyle/>
        <a:p>
          <a:endParaRPr lang="en-US"/>
        </a:p>
      </dgm:t>
    </dgm:pt>
    <dgm:pt modelId="{9768C3A5-DCD5-474C-A182-6D41E5412241}" type="pres">
      <dgm:prSet presAssocID="{512D94A3-88E8-4AAE-96F0-1553A83D26E3}" presName="linear" presStyleCnt="0">
        <dgm:presLayoutVars>
          <dgm:animLvl val="lvl"/>
          <dgm:resizeHandles val="exact"/>
        </dgm:presLayoutVars>
      </dgm:prSet>
      <dgm:spPr/>
    </dgm:pt>
    <dgm:pt modelId="{8C5CEC8E-6419-4F11-81E3-839129EE9DCD}" type="pres">
      <dgm:prSet presAssocID="{2B06EDB1-AE0C-4055-88DE-F7169003685C}" presName="parentText" presStyleLbl="node1" presStyleIdx="0" presStyleCnt="2" custScaleY="51994">
        <dgm:presLayoutVars>
          <dgm:chMax val="0"/>
          <dgm:bulletEnabled val="1"/>
        </dgm:presLayoutVars>
      </dgm:prSet>
      <dgm:spPr/>
    </dgm:pt>
    <dgm:pt modelId="{71832E81-32E6-4024-9CD4-D688594F6D35}" type="pres">
      <dgm:prSet presAssocID="{2B06EDB1-AE0C-4055-88DE-F7169003685C}" presName="childText" presStyleLbl="revTx" presStyleIdx="0" presStyleCnt="2">
        <dgm:presLayoutVars>
          <dgm:bulletEnabled val="1"/>
        </dgm:presLayoutVars>
      </dgm:prSet>
      <dgm:spPr/>
    </dgm:pt>
    <dgm:pt modelId="{76C024C8-19CF-4B1C-AAF8-5A364680AC46}" type="pres">
      <dgm:prSet presAssocID="{7F7D6615-2C28-4363-85D2-6013F67A1FEF}" presName="parentText" presStyleLbl="node1" presStyleIdx="1" presStyleCnt="2" custScaleY="53652">
        <dgm:presLayoutVars>
          <dgm:chMax val="0"/>
          <dgm:bulletEnabled val="1"/>
        </dgm:presLayoutVars>
      </dgm:prSet>
      <dgm:spPr/>
    </dgm:pt>
    <dgm:pt modelId="{DB207661-02C2-4C99-B3B6-6661BA209331}" type="pres">
      <dgm:prSet presAssocID="{7F7D6615-2C28-4363-85D2-6013F67A1FEF}" presName="childText" presStyleLbl="revTx" presStyleIdx="1" presStyleCnt="2">
        <dgm:presLayoutVars>
          <dgm:bulletEnabled val="1"/>
        </dgm:presLayoutVars>
      </dgm:prSet>
      <dgm:spPr/>
    </dgm:pt>
  </dgm:ptLst>
  <dgm:cxnLst>
    <dgm:cxn modelId="{C9395611-AD5D-462E-9EF5-E5BB382D2900}" type="presOf" srcId="{58446BAD-DE2B-48F6-A7FB-D4B40B64FA4B}" destId="{71832E81-32E6-4024-9CD4-D688594F6D35}" srcOrd="0" destOrd="3" presId="urn:microsoft.com/office/officeart/2005/8/layout/vList2"/>
    <dgm:cxn modelId="{A83D5214-C05E-4AE1-9695-15046E304FD9}" srcId="{512D94A3-88E8-4AAE-96F0-1553A83D26E3}" destId="{7F7D6615-2C28-4363-85D2-6013F67A1FEF}" srcOrd="1" destOrd="0" parTransId="{D3467FDE-A2C0-4FBD-81AC-F30D7EA0926B}" sibTransId="{09D17E3B-0476-4F7F-8641-9A767A9A306A}"/>
    <dgm:cxn modelId="{B8EB9329-8ED3-4F3C-BDE2-63C0E035B98E}" type="presOf" srcId="{512D94A3-88E8-4AAE-96F0-1553A83D26E3}" destId="{9768C3A5-DCD5-474C-A182-6D41E5412241}" srcOrd="0" destOrd="0" presId="urn:microsoft.com/office/officeart/2005/8/layout/vList2"/>
    <dgm:cxn modelId="{29C15F33-C734-40F8-858A-63EC85986B01}" srcId="{2B06EDB1-AE0C-4055-88DE-F7169003685C}" destId="{58446BAD-DE2B-48F6-A7FB-D4B40B64FA4B}" srcOrd="3" destOrd="0" parTransId="{6E77FAA2-70B7-4D45-861C-E5FCC9DF7334}" sibTransId="{F4A63D0E-63A0-45BD-AB52-F80F8BBAE1BC}"/>
    <dgm:cxn modelId="{67854462-57CB-4982-962E-BCC7EE41A6AC}" type="presOf" srcId="{0B91CE47-B8AF-4748-980A-AFAB50CA7160}" destId="{71832E81-32E6-4024-9CD4-D688594F6D35}" srcOrd="0" destOrd="0" presId="urn:microsoft.com/office/officeart/2005/8/layout/vList2"/>
    <dgm:cxn modelId="{A2281D44-C69C-41BB-94FC-8EEE9CF5F023}" srcId="{2B06EDB1-AE0C-4055-88DE-F7169003685C}" destId="{0B91CE47-B8AF-4748-980A-AFAB50CA7160}" srcOrd="0" destOrd="0" parTransId="{873F4589-2A44-437F-9C3A-0412F36E4304}" sibTransId="{06F92F6C-D239-4706-BB9B-26823F59BAFA}"/>
    <dgm:cxn modelId="{BF15AE76-C479-4F41-B832-EC1B8F3FE0D4}" type="presOf" srcId="{2B06EDB1-AE0C-4055-88DE-F7169003685C}" destId="{8C5CEC8E-6419-4F11-81E3-839129EE9DCD}" srcOrd="0" destOrd="0" presId="urn:microsoft.com/office/officeart/2005/8/layout/vList2"/>
    <dgm:cxn modelId="{87A2FA84-9669-425B-B3B1-079DF5E62348}" srcId="{7F7D6615-2C28-4363-85D2-6013F67A1FEF}" destId="{93B9BD71-C7AD-4F98-B6E5-67D9CC9BCFE2}" srcOrd="1" destOrd="0" parTransId="{D8118FEF-A115-4D85-BD72-8F89EEDE9F7C}" sibTransId="{E8078F0E-60DA-4CE2-BC72-6DCE67E0B0BE}"/>
    <dgm:cxn modelId="{B9B8B389-D892-45C5-A226-33C410D536D7}" type="presOf" srcId="{DE9F2C4E-251E-4F89-8328-24A925A8B665}" destId="{DB207661-02C2-4C99-B3B6-6661BA209331}" srcOrd="0" destOrd="0" presId="urn:microsoft.com/office/officeart/2005/8/layout/vList2"/>
    <dgm:cxn modelId="{F2B03892-F67B-4EC0-8ACB-5CD782A4B408}" type="presOf" srcId="{7F7D6615-2C28-4363-85D2-6013F67A1FEF}" destId="{76C024C8-19CF-4B1C-AAF8-5A364680AC46}" srcOrd="0" destOrd="0" presId="urn:microsoft.com/office/officeart/2005/8/layout/vList2"/>
    <dgm:cxn modelId="{3FFDBAA5-E57F-4E25-BF18-6293A68BB90F}" type="presOf" srcId="{93B9BD71-C7AD-4F98-B6E5-67D9CC9BCFE2}" destId="{DB207661-02C2-4C99-B3B6-6661BA209331}" srcOrd="0" destOrd="1" presId="urn:microsoft.com/office/officeart/2005/8/layout/vList2"/>
    <dgm:cxn modelId="{EBD803BE-14B6-4FE5-9C92-C09E824D8BF4}" srcId="{2B06EDB1-AE0C-4055-88DE-F7169003685C}" destId="{EB5D9ADD-8282-4CCA-90FA-35AFA0AE8234}" srcOrd="1" destOrd="0" parTransId="{8E45CFEC-B046-4F1E-8DDA-F869799D5D24}" sibTransId="{46AA300F-16A4-476C-A8C8-7C325BE0E68D}"/>
    <dgm:cxn modelId="{A1A0FFC1-A7B9-411C-9886-D561E6FE226E}" type="presOf" srcId="{EB5D9ADD-8282-4CCA-90FA-35AFA0AE8234}" destId="{71832E81-32E6-4024-9CD4-D688594F6D35}" srcOrd="0" destOrd="1" presId="urn:microsoft.com/office/officeart/2005/8/layout/vList2"/>
    <dgm:cxn modelId="{275AFBC8-DF1E-4B8C-B0EB-1F43FB2E169E}" srcId="{2B06EDB1-AE0C-4055-88DE-F7169003685C}" destId="{10D13813-304C-4296-897F-B5FE4BDC5A3B}" srcOrd="2" destOrd="0" parTransId="{743D9672-55CC-4AAD-81A6-BA4DABF2AA95}" sibTransId="{C578539B-FBE8-45C3-9A43-22B5C28D2994}"/>
    <dgm:cxn modelId="{B5B6DEC9-BDEF-4139-B0A0-95A3311F270B}" srcId="{7F7D6615-2C28-4363-85D2-6013F67A1FEF}" destId="{DE9F2C4E-251E-4F89-8328-24A925A8B665}" srcOrd="0" destOrd="0" parTransId="{33873BA7-849A-4484-8BF1-63C9CA50D480}" sibTransId="{3381AD90-40EB-4802-BF12-0C721FDA4C88}"/>
    <dgm:cxn modelId="{96BBECE8-EAEE-4007-81FA-924F2797EEE6}" srcId="{512D94A3-88E8-4AAE-96F0-1553A83D26E3}" destId="{2B06EDB1-AE0C-4055-88DE-F7169003685C}" srcOrd="0" destOrd="0" parTransId="{B864CFEC-018E-48D3-8AA4-486C945C9219}" sibTransId="{C5B86E1B-547B-4011-84EE-D9E6A8EA6462}"/>
    <dgm:cxn modelId="{B960D3E9-3679-4197-9DD0-F05CCF1C1D93}" type="presOf" srcId="{10D13813-304C-4296-897F-B5FE4BDC5A3B}" destId="{71832E81-32E6-4024-9CD4-D688594F6D35}" srcOrd="0" destOrd="2" presId="urn:microsoft.com/office/officeart/2005/8/layout/vList2"/>
    <dgm:cxn modelId="{012647D6-000B-45F1-B7FE-7635F21E1F84}" type="presParOf" srcId="{9768C3A5-DCD5-474C-A182-6D41E5412241}" destId="{8C5CEC8E-6419-4F11-81E3-839129EE9DCD}" srcOrd="0" destOrd="0" presId="urn:microsoft.com/office/officeart/2005/8/layout/vList2"/>
    <dgm:cxn modelId="{11BD0E5D-7D8A-42AF-9D4D-078E3FE85BD4}" type="presParOf" srcId="{9768C3A5-DCD5-474C-A182-6D41E5412241}" destId="{71832E81-32E6-4024-9CD4-D688594F6D35}" srcOrd="1" destOrd="0" presId="urn:microsoft.com/office/officeart/2005/8/layout/vList2"/>
    <dgm:cxn modelId="{3ACC1EFA-945F-4F36-ADC7-CEB35A0BD4B9}" type="presParOf" srcId="{9768C3A5-DCD5-474C-A182-6D41E5412241}" destId="{76C024C8-19CF-4B1C-AAF8-5A364680AC46}" srcOrd="2" destOrd="0" presId="urn:microsoft.com/office/officeart/2005/8/layout/vList2"/>
    <dgm:cxn modelId="{2149B4A4-57EF-4EDD-A362-6DF1F44C7287}" type="presParOf" srcId="{9768C3A5-DCD5-474C-A182-6D41E5412241}" destId="{DB207661-02C2-4C99-B3B6-6661BA20933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4BF47-7DD7-4452-978E-27F0DA5644CD}">
      <dsp:nvSpPr>
        <dsp:cNvPr id="0" name=""/>
        <dsp:cNvSpPr/>
      </dsp:nvSpPr>
      <dsp:spPr>
        <a:xfrm>
          <a:off x="-5240384" y="-802979"/>
          <a:ext cx="6243046" cy="6243046"/>
        </a:xfrm>
        <a:prstGeom prst="blockArc">
          <a:avLst>
            <a:gd name="adj1" fmla="val 18900000"/>
            <a:gd name="adj2" fmla="val 2700000"/>
            <a:gd name="adj3" fmla="val 346"/>
          </a:avLst>
        </a:pr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E99142-D445-4E9C-8FC0-D06A84B0CB6B}">
      <dsp:nvSpPr>
        <dsp:cNvPr id="0" name=""/>
        <dsp:cNvSpPr/>
      </dsp:nvSpPr>
      <dsp:spPr>
        <a:xfrm>
          <a:off x="325291" y="210802"/>
          <a:ext cx="5526240"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Objective </a:t>
          </a:r>
        </a:p>
      </dsp:txBody>
      <dsp:txXfrm>
        <a:off x="325291" y="210802"/>
        <a:ext cx="5526240" cy="421418"/>
      </dsp:txXfrm>
    </dsp:sp>
    <dsp:sp modelId="{9773AA4E-39A6-40BC-9FA7-2503BFB938B8}">
      <dsp:nvSpPr>
        <dsp:cNvPr id="0" name=""/>
        <dsp:cNvSpPr/>
      </dsp:nvSpPr>
      <dsp:spPr>
        <a:xfrm>
          <a:off x="61905" y="158124"/>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ECFB7C5-1D4E-4762-A497-DB2CC1BBAE5E}">
      <dsp:nvSpPr>
        <dsp:cNvPr id="0" name=""/>
        <dsp:cNvSpPr/>
      </dsp:nvSpPr>
      <dsp:spPr>
        <a:xfrm>
          <a:off x="706924" y="843300"/>
          <a:ext cx="5144607"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Introduction</a:t>
          </a:r>
        </a:p>
      </dsp:txBody>
      <dsp:txXfrm>
        <a:off x="706924" y="843300"/>
        <a:ext cx="5144607" cy="421418"/>
      </dsp:txXfrm>
    </dsp:sp>
    <dsp:sp modelId="{1FA94408-0610-4C46-BE35-A74872F0752C}">
      <dsp:nvSpPr>
        <dsp:cNvPr id="0" name=""/>
        <dsp:cNvSpPr/>
      </dsp:nvSpPr>
      <dsp:spPr>
        <a:xfrm>
          <a:off x="443537" y="790623"/>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7BA967-6C02-4929-86A4-7427FE5929D6}">
      <dsp:nvSpPr>
        <dsp:cNvPr id="0" name=""/>
        <dsp:cNvSpPr/>
      </dsp:nvSpPr>
      <dsp:spPr>
        <a:xfrm>
          <a:off x="916056" y="1475335"/>
          <a:ext cx="4935475"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Basic Functionality</a:t>
          </a:r>
        </a:p>
      </dsp:txBody>
      <dsp:txXfrm>
        <a:off x="916056" y="1475335"/>
        <a:ext cx="4935475" cy="421418"/>
      </dsp:txXfrm>
    </dsp:sp>
    <dsp:sp modelId="{15190FFD-BF5A-41B3-98F0-D075080AF485}">
      <dsp:nvSpPr>
        <dsp:cNvPr id="0" name=""/>
        <dsp:cNvSpPr/>
      </dsp:nvSpPr>
      <dsp:spPr>
        <a:xfrm>
          <a:off x="652670" y="1422658"/>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FB9D46D-5730-4A92-9617-8752F964827F}">
      <dsp:nvSpPr>
        <dsp:cNvPr id="0" name=""/>
        <dsp:cNvSpPr/>
      </dsp:nvSpPr>
      <dsp:spPr>
        <a:xfrm>
          <a:off x="982830" y="2107834"/>
          <a:ext cx="4868701"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Project </a:t>
          </a:r>
          <a:r>
            <a:rPr lang="en-US" sz="2000" kern="1200" dirty="0" err="1">
              <a:latin typeface="Cooper Black" panose="0208090404030B020404" pitchFamily="18" charset="0"/>
            </a:rPr>
            <a:t>Demonstraton</a:t>
          </a:r>
          <a:endParaRPr lang="en-US" sz="2000" kern="1200" dirty="0">
            <a:latin typeface="Cooper Black" panose="0208090404030B020404" pitchFamily="18" charset="0"/>
          </a:endParaRPr>
        </a:p>
      </dsp:txBody>
      <dsp:txXfrm>
        <a:off x="982830" y="2107834"/>
        <a:ext cx="4868701" cy="421418"/>
      </dsp:txXfrm>
    </dsp:sp>
    <dsp:sp modelId="{CB1028B4-2C1C-485D-8D49-EBBAB87FA9DA}">
      <dsp:nvSpPr>
        <dsp:cNvPr id="0" name=""/>
        <dsp:cNvSpPr/>
      </dsp:nvSpPr>
      <dsp:spPr>
        <a:xfrm>
          <a:off x="719444" y="2060667"/>
          <a:ext cx="526773" cy="5157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4D6FB81-A04A-4EBA-B414-F48A6FE5160A}">
      <dsp:nvSpPr>
        <dsp:cNvPr id="0" name=""/>
        <dsp:cNvSpPr/>
      </dsp:nvSpPr>
      <dsp:spPr>
        <a:xfrm>
          <a:off x="916056" y="2740333"/>
          <a:ext cx="4935475"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Game Description</a:t>
          </a:r>
        </a:p>
      </dsp:txBody>
      <dsp:txXfrm>
        <a:off x="916056" y="2740333"/>
        <a:ext cx="4935475" cy="421418"/>
      </dsp:txXfrm>
    </dsp:sp>
    <dsp:sp modelId="{223C6965-968D-4069-8F6F-C826A2F39285}">
      <dsp:nvSpPr>
        <dsp:cNvPr id="0" name=""/>
        <dsp:cNvSpPr/>
      </dsp:nvSpPr>
      <dsp:spPr>
        <a:xfrm>
          <a:off x="652670" y="2687656"/>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29C3D86-AC32-43C9-B560-DE6D6C3EA457}">
      <dsp:nvSpPr>
        <dsp:cNvPr id="0" name=""/>
        <dsp:cNvSpPr/>
      </dsp:nvSpPr>
      <dsp:spPr>
        <a:xfrm>
          <a:off x="706924" y="3372368"/>
          <a:ext cx="5144607"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Other Functionalities</a:t>
          </a:r>
        </a:p>
      </dsp:txBody>
      <dsp:txXfrm>
        <a:off x="706924" y="3372368"/>
        <a:ext cx="5144607" cy="421418"/>
      </dsp:txXfrm>
    </dsp:sp>
    <dsp:sp modelId="{D8F7EBF0-46A9-4B68-AC42-097B6D9D3DED}">
      <dsp:nvSpPr>
        <dsp:cNvPr id="0" name=""/>
        <dsp:cNvSpPr/>
      </dsp:nvSpPr>
      <dsp:spPr>
        <a:xfrm>
          <a:off x="443537" y="3319691"/>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0797EEE-B85F-4038-8F88-70E0FBF403EA}">
      <dsp:nvSpPr>
        <dsp:cNvPr id="0" name=""/>
        <dsp:cNvSpPr/>
      </dsp:nvSpPr>
      <dsp:spPr>
        <a:xfrm>
          <a:off x="325291" y="4004867"/>
          <a:ext cx="5526240" cy="421418"/>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4501"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ooper Black" panose="0208090404030B020404" pitchFamily="18" charset="0"/>
            </a:rPr>
            <a:t>Conclusion</a:t>
          </a:r>
        </a:p>
      </dsp:txBody>
      <dsp:txXfrm>
        <a:off x="325291" y="4004867"/>
        <a:ext cx="5526240" cy="421418"/>
      </dsp:txXfrm>
    </dsp:sp>
    <dsp:sp modelId="{92C59A21-C9A3-4DE0-B61B-BB00ECB53788}">
      <dsp:nvSpPr>
        <dsp:cNvPr id="0" name=""/>
        <dsp:cNvSpPr/>
      </dsp:nvSpPr>
      <dsp:spPr>
        <a:xfrm>
          <a:off x="61905" y="3952190"/>
          <a:ext cx="526773" cy="52677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51492-E09E-421E-AAE0-70E4DDF5EF0B}">
      <dsp:nvSpPr>
        <dsp:cNvPr id="0" name=""/>
        <dsp:cNvSpPr/>
      </dsp:nvSpPr>
      <dsp:spPr>
        <a:xfrm>
          <a:off x="0" y="1187557"/>
          <a:ext cx="7697413" cy="929139"/>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To develop a desktop application named '</a:t>
          </a:r>
          <a:r>
            <a:rPr lang="en-US" sz="1900" kern="1200" dirty="0" err="1"/>
            <a:t>Khela</a:t>
          </a:r>
          <a:r>
            <a:rPr lang="en-US" sz="1900" kern="1200" dirty="0"/>
            <a:t> </a:t>
          </a:r>
          <a:r>
            <a:rPr lang="en-US" sz="1900" kern="1200" dirty="0" err="1"/>
            <a:t>Ghor</a:t>
          </a:r>
          <a:r>
            <a:rPr lang="en-US" sz="1900" kern="12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sp:txBody>
      <dsp:txXfrm>
        <a:off x="45357" y="1232914"/>
        <a:ext cx="7606699" cy="838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0B1BE-9DCD-4ABC-9A02-57357127F861}">
      <dsp:nvSpPr>
        <dsp:cNvPr id="0" name=""/>
        <dsp:cNvSpPr/>
      </dsp:nvSpPr>
      <dsp:spPr>
        <a:xfrm>
          <a:off x="2468655" y="2116"/>
          <a:ext cx="3698464" cy="113812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57150" lvl="1" indent="-57150" algn="l" defTabSz="488950">
            <a:lnSpc>
              <a:spcPct val="90000"/>
            </a:lnSpc>
            <a:spcBef>
              <a:spcPct val="0"/>
            </a:spcBef>
            <a:spcAft>
              <a:spcPct val="15000"/>
            </a:spcAft>
            <a:buChar char="•"/>
          </a:pPr>
          <a:endParaRPr lang="en-US" sz="1100" kern="1200" dirty="0"/>
        </a:p>
        <a:p>
          <a:pPr marL="114300" lvl="1" indent="-114300" algn="just" defTabSz="533400">
            <a:lnSpc>
              <a:spcPct val="90000"/>
            </a:lnSpc>
            <a:spcBef>
              <a:spcPct val="0"/>
            </a:spcBef>
            <a:spcAft>
              <a:spcPct val="15000"/>
            </a:spcAft>
            <a:buChar char="•"/>
          </a:pPr>
          <a:r>
            <a:rPr lang="en-US" sz="1200" kern="1200" dirty="0">
              <a:solidFill>
                <a:schemeClr val="accent2"/>
              </a:solidFill>
            </a:rPr>
            <a:t>An user can enter in the app with </a:t>
          </a:r>
          <a:r>
            <a:rPr lang="en-US" sz="1200" kern="1200" dirty="0" err="1">
              <a:solidFill>
                <a:schemeClr val="accent2"/>
              </a:solidFill>
            </a:rPr>
            <a:t>loging</a:t>
          </a:r>
          <a:r>
            <a:rPr lang="en-US" sz="1200" kern="1200" dirty="0">
              <a:solidFill>
                <a:schemeClr val="accent2"/>
              </a:solidFill>
            </a:rPr>
            <a:t> In. If an user choose to  login then he/she will able to create a '</a:t>
          </a:r>
          <a:r>
            <a:rPr lang="en-US" sz="1200" kern="1200" dirty="0" err="1">
              <a:solidFill>
                <a:schemeClr val="accent2"/>
              </a:solidFill>
            </a:rPr>
            <a:t>Khela</a:t>
          </a:r>
          <a:r>
            <a:rPr lang="en-US" sz="1200" kern="1200" dirty="0">
              <a:solidFill>
                <a:schemeClr val="accent2"/>
              </a:solidFill>
            </a:rPr>
            <a:t> Ghor' account (user account)</a:t>
          </a:r>
        </a:p>
      </dsp:txBody>
      <dsp:txXfrm>
        <a:off x="2468655" y="144382"/>
        <a:ext cx="3271666" cy="853595"/>
      </dsp:txXfrm>
    </dsp:sp>
    <dsp:sp modelId="{3C160001-3E3A-4E0B-8B23-9117143ED097}">
      <dsp:nvSpPr>
        <dsp:cNvPr id="0" name=""/>
        <dsp:cNvSpPr/>
      </dsp:nvSpPr>
      <dsp:spPr>
        <a:xfrm>
          <a:off x="3012" y="195292"/>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Login feature</a:t>
          </a:r>
          <a:r>
            <a:rPr lang="en-US" sz="2000" u="none" kern="1200" dirty="0">
              <a:latin typeface="Cooper Black" panose="0208090404030B020404" pitchFamily="18" charset="0"/>
            </a:rPr>
            <a:t> </a:t>
          </a:r>
        </a:p>
      </dsp:txBody>
      <dsp:txXfrm>
        <a:off x="39711" y="231991"/>
        <a:ext cx="2392244" cy="678377"/>
      </dsp:txXfrm>
    </dsp:sp>
    <dsp:sp modelId="{2A64DD53-2236-4C69-A240-0449407E250C}">
      <dsp:nvSpPr>
        <dsp:cNvPr id="0" name=""/>
        <dsp:cNvSpPr/>
      </dsp:nvSpPr>
      <dsp:spPr>
        <a:xfrm>
          <a:off x="2468655" y="1220429"/>
          <a:ext cx="3698464" cy="111813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Secure user authentication and account creation.</a:t>
          </a:r>
        </a:p>
        <a:p>
          <a:pPr marL="114300" lvl="1" indent="-114300" algn="l" defTabSz="533400">
            <a:lnSpc>
              <a:spcPct val="90000"/>
            </a:lnSpc>
            <a:spcBef>
              <a:spcPct val="0"/>
            </a:spcBef>
            <a:spcAft>
              <a:spcPct val="15000"/>
            </a:spcAft>
            <a:buChar char="•"/>
          </a:pPr>
          <a:r>
            <a:rPr lang="en-US" sz="1200" kern="1200" dirty="0">
              <a:solidFill>
                <a:schemeClr val="accent2"/>
              </a:solidFill>
            </a:rPr>
            <a:t>Profile customization with options for unique usernames.</a:t>
          </a:r>
        </a:p>
      </dsp:txBody>
      <dsp:txXfrm>
        <a:off x="2468655" y="1360195"/>
        <a:ext cx="3279165" cy="838598"/>
      </dsp:txXfrm>
    </dsp:sp>
    <dsp:sp modelId="{58565659-1E2A-4C61-9641-5A525C91571F}">
      <dsp:nvSpPr>
        <dsp:cNvPr id="0" name=""/>
        <dsp:cNvSpPr/>
      </dsp:nvSpPr>
      <dsp:spPr>
        <a:xfrm>
          <a:off x="3012" y="1398599"/>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User Account Management</a:t>
          </a:r>
          <a:endParaRPr lang="en-US" sz="2000" u="none" kern="1200" dirty="0">
            <a:latin typeface="Cooper Black" panose="0208090404030B020404" pitchFamily="18" charset="0"/>
          </a:endParaRPr>
        </a:p>
      </dsp:txBody>
      <dsp:txXfrm>
        <a:off x="39711" y="1435298"/>
        <a:ext cx="2392244" cy="678377"/>
      </dsp:txXfrm>
    </dsp:sp>
    <dsp:sp modelId="{745853CF-7806-4300-A5C4-5343D5251592}">
      <dsp:nvSpPr>
        <dsp:cNvPr id="0" name=""/>
        <dsp:cNvSpPr/>
      </dsp:nvSpPr>
      <dsp:spPr>
        <a:xfrm>
          <a:off x="2471668" y="3530932"/>
          <a:ext cx="3698464" cy="112053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The highest scores of every game can be saved inside the ‘</a:t>
          </a:r>
          <a:r>
            <a:rPr lang="en-US" sz="1200" kern="1200" dirty="0" err="1">
              <a:solidFill>
                <a:schemeClr val="accent2"/>
              </a:solidFill>
            </a:rPr>
            <a:t>Khela</a:t>
          </a:r>
          <a:r>
            <a:rPr lang="en-US" sz="1200" kern="1200" dirty="0">
              <a:solidFill>
                <a:schemeClr val="accent2"/>
              </a:solidFill>
            </a:rPr>
            <a:t> </a:t>
          </a:r>
          <a:r>
            <a:rPr lang="en-US" sz="1200" kern="1200" dirty="0" err="1">
              <a:solidFill>
                <a:schemeClr val="accent2"/>
              </a:solidFill>
            </a:rPr>
            <a:t>Ghor</a:t>
          </a:r>
          <a:r>
            <a:rPr lang="en-US" sz="1200" kern="1200" dirty="0">
              <a:solidFill>
                <a:schemeClr val="accent2"/>
              </a:solidFill>
            </a:rPr>
            <a:t>’ app.</a:t>
          </a:r>
        </a:p>
      </dsp:txBody>
      <dsp:txXfrm>
        <a:off x="2471668" y="3670999"/>
        <a:ext cx="3278263" cy="840402"/>
      </dsp:txXfrm>
    </dsp:sp>
    <dsp:sp modelId="{F5745AF1-20B1-446A-A503-8E2FEE9A37B5}">
      <dsp:nvSpPr>
        <dsp:cNvPr id="0" name=""/>
        <dsp:cNvSpPr/>
      </dsp:nvSpPr>
      <dsp:spPr>
        <a:xfrm>
          <a:off x="18731" y="3742898"/>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Game details</a:t>
          </a:r>
          <a:endParaRPr lang="en-US" sz="2000" u="none" kern="1200" dirty="0"/>
        </a:p>
      </dsp:txBody>
      <dsp:txXfrm>
        <a:off x="55430" y="3779597"/>
        <a:ext cx="2392244" cy="678377"/>
      </dsp:txXfrm>
    </dsp:sp>
    <dsp:sp modelId="{E205F6D5-DFA3-4053-9332-8B3188A5B054}">
      <dsp:nvSpPr>
        <dsp:cNvPr id="0" name=""/>
        <dsp:cNvSpPr/>
      </dsp:nvSpPr>
      <dsp:spPr>
        <a:xfrm>
          <a:off x="2471668" y="2427494"/>
          <a:ext cx="3698464" cy="10449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2"/>
              </a:solidFill>
            </a:rPr>
            <a:t>Access to a diverse collection of small games within the desktop application.</a:t>
          </a:r>
        </a:p>
        <a:p>
          <a:pPr marL="114300" lvl="1" indent="-114300" algn="l" defTabSz="533400">
            <a:lnSpc>
              <a:spcPct val="90000"/>
            </a:lnSpc>
            <a:spcBef>
              <a:spcPct val="0"/>
            </a:spcBef>
            <a:spcAft>
              <a:spcPct val="15000"/>
            </a:spcAft>
            <a:buChar char="•"/>
          </a:pPr>
          <a:r>
            <a:rPr lang="en-US" sz="1200" kern="1200" dirty="0">
              <a:solidFill>
                <a:schemeClr val="accent2"/>
              </a:solidFill>
            </a:rPr>
            <a:t>Single-player gaming experiences for users to enjoy.</a:t>
          </a:r>
        </a:p>
      </dsp:txBody>
      <dsp:txXfrm>
        <a:off x="2471668" y="2558107"/>
        <a:ext cx="3306624" cy="783681"/>
      </dsp:txXfrm>
    </dsp:sp>
    <dsp:sp modelId="{26BD6C87-D685-46DA-BF0A-FD692F7C81AE}">
      <dsp:nvSpPr>
        <dsp:cNvPr id="0" name=""/>
        <dsp:cNvSpPr/>
      </dsp:nvSpPr>
      <dsp:spPr>
        <a:xfrm>
          <a:off x="30159" y="2574060"/>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u="none" kern="1200" dirty="0"/>
            <a:t>G</a:t>
          </a:r>
          <a:r>
            <a:rPr lang="en-US" sz="2000" b="1" u="none" kern="1200" dirty="0"/>
            <a:t>ame Collection</a:t>
          </a:r>
          <a:endParaRPr lang="en-US" sz="2000" u="none" kern="1200" dirty="0"/>
        </a:p>
      </dsp:txBody>
      <dsp:txXfrm>
        <a:off x="66858" y="2610759"/>
        <a:ext cx="2392244" cy="678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98D4-9ABA-4C63-8609-B7A206B3E27A}">
      <dsp:nvSpPr>
        <dsp:cNvPr id="0" name=""/>
        <dsp:cNvSpPr/>
      </dsp:nvSpPr>
      <dsp:spPr>
        <a:xfrm rot="5400000">
          <a:off x="-139804" y="143066"/>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1</a:t>
          </a:r>
        </a:p>
      </dsp:txBody>
      <dsp:txXfrm rot="-5400000">
        <a:off x="2" y="329473"/>
        <a:ext cx="652423" cy="279610"/>
      </dsp:txXfrm>
    </dsp:sp>
    <dsp:sp modelId="{FDD646A3-C6A0-404F-BEE6-A89FEA6ABDA6}">
      <dsp:nvSpPr>
        <dsp:cNvPr id="0" name=""/>
        <dsp:cNvSpPr/>
      </dsp:nvSpPr>
      <dsp:spPr>
        <a:xfrm rot="5400000">
          <a:off x="2666913" y="-2014489"/>
          <a:ext cx="606140"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Car Racing </a:t>
          </a:r>
        </a:p>
      </dsp:txBody>
      <dsp:txXfrm rot="-5400000">
        <a:off x="652424" y="29589"/>
        <a:ext cx="4605530" cy="546962"/>
      </dsp:txXfrm>
    </dsp:sp>
    <dsp:sp modelId="{7EAE626F-27CD-4230-8BFF-EBFB8AE907A3}">
      <dsp:nvSpPr>
        <dsp:cNvPr id="0" name=""/>
        <dsp:cNvSpPr/>
      </dsp:nvSpPr>
      <dsp:spPr>
        <a:xfrm rot="5400000">
          <a:off x="-139804" y="955943"/>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2</a:t>
          </a:r>
        </a:p>
      </dsp:txBody>
      <dsp:txXfrm rot="-5400000">
        <a:off x="2" y="1142350"/>
        <a:ext cx="652423" cy="279610"/>
      </dsp:txXfrm>
    </dsp:sp>
    <dsp:sp modelId="{5519602B-A271-4D64-8A37-D5BCC3E1FD84}">
      <dsp:nvSpPr>
        <dsp:cNvPr id="0" name=""/>
        <dsp:cNvSpPr/>
      </dsp:nvSpPr>
      <dsp:spPr>
        <a:xfrm rot="5400000">
          <a:off x="2667072" y="-119851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Gravity Running Game</a:t>
          </a:r>
        </a:p>
      </dsp:txBody>
      <dsp:txXfrm rot="-5400000">
        <a:off x="652423" y="845713"/>
        <a:ext cx="4605545" cy="546673"/>
      </dsp:txXfrm>
    </dsp:sp>
    <dsp:sp modelId="{D001F52C-F9E0-466E-A4EE-B32CBEB8508A}">
      <dsp:nvSpPr>
        <dsp:cNvPr id="0" name=""/>
        <dsp:cNvSpPr/>
      </dsp:nvSpPr>
      <dsp:spPr>
        <a:xfrm rot="5400000">
          <a:off x="-139804" y="1768820"/>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3</a:t>
          </a:r>
        </a:p>
      </dsp:txBody>
      <dsp:txXfrm rot="-5400000">
        <a:off x="2" y="1955227"/>
        <a:ext cx="652423" cy="279610"/>
      </dsp:txXfrm>
    </dsp:sp>
    <dsp:sp modelId="{BFEC5AAB-35B4-4766-AA9A-3E8108A75D8B}">
      <dsp:nvSpPr>
        <dsp:cNvPr id="0" name=""/>
        <dsp:cNvSpPr/>
      </dsp:nvSpPr>
      <dsp:spPr>
        <a:xfrm rot="5400000">
          <a:off x="2667072" y="-38563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Classic Snake</a:t>
          </a:r>
        </a:p>
      </dsp:txBody>
      <dsp:txXfrm rot="-5400000">
        <a:off x="652423" y="1658590"/>
        <a:ext cx="4605545" cy="546673"/>
      </dsp:txXfrm>
    </dsp:sp>
    <dsp:sp modelId="{3490AB6F-5079-4054-AE0D-760D97761647}">
      <dsp:nvSpPr>
        <dsp:cNvPr id="0" name=""/>
        <dsp:cNvSpPr/>
      </dsp:nvSpPr>
      <dsp:spPr>
        <a:xfrm rot="5400000">
          <a:off x="-139804" y="2581697"/>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4</a:t>
          </a:r>
        </a:p>
      </dsp:txBody>
      <dsp:txXfrm rot="-5400000">
        <a:off x="2" y="2768104"/>
        <a:ext cx="652423" cy="279610"/>
      </dsp:txXfrm>
    </dsp:sp>
    <dsp:sp modelId="{90E3B341-70F7-43F0-98D0-C6C80D536537}">
      <dsp:nvSpPr>
        <dsp:cNvPr id="0" name=""/>
        <dsp:cNvSpPr/>
      </dsp:nvSpPr>
      <dsp:spPr>
        <a:xfrm rot="5400000">
          <a:off x="2667072" y="42724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Arcade game </a:t>
          </a:r>
        </a:p>
      </dsp:txBody>
      <dsp:txXfrm rot="-5400000">
        <a:off x="652423" y="2471466"/>
        <a:ext cx="4605545" cy="546673"/>
      </dsp:txXfrm>
    </dsp:sp>
    <dsp:sp modelId="{62ECED42-5166-4856-9166-B4DD12C0B0AE}">
      <dsp:nvSpPr>
        <dsp:cNvPr id="0" name=""/>
        <dsp:cNvSpPr/>
      </dsp:nvSpPr>
      <dsp:spPr>
        <a:xfrm rot="5400000">
          <a:off x="-139804" y="3394575"/>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5</a:t>
          </a:r>
        </a:p>
      </dsp:txBody>
      <dsp:txXfrm rot="-5400000">
        <a:off x="2" y="3580982"/>
        <a:ext cx="652423" cy="279610"/>
      </dsp:txXfrm>
    </dsp:sp>
    <dsp:sp modelId="{E1B16634-522D-4BEE-999C-7D8047B23499}">
      <dsp:nvSpPr>
        <dsp:cNvPr id="0" name=""/>
        <dsp:cNvSpPr/>
      </dsp:nvSpPr>
      <dsp:spPr>
        <a:xfrm rot="5400000">
          <a:off x="2667072" y="124012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Helicopter shooter</a:t>
          </a:r>
        </a:p>
      </dsp:txBody>
      <dsp:txXfrm rot="-5400000">
        <a:off x="652423" y="3284343"/>
        <a:ext cx="4605545" cy="5466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CEC8E-6419-4F11-81E3-839129EE9DCD}">
      <dsp:nvSpPr>
        <dsp:cNvPr id="0" name=""/>
        <dsp:cNvSpPr/>
      </dsp:nvSpPr>
      <dsp:spPr>
        <a:xfrm>
          <a:off x="0" y="39507"/>
          <a:ext cx="5287543" cy="6326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none" kern="1200" dirty="0">
              <a:latin typeface="+mn-lt"/>
            </a:rPr>
            <a:t>Intuitive User Interface</a:t>
          </a:r>
        </a:p>
      </dsp:txBody>
      <dsp:txXfrm>
        <a:off x="30884" y="70391"/>
        <a:ext cx="5225775" cy="570894"/>
      </dsp:txXfrm>
    </dsp:sp>
    <dsp:sp modelId="{71832E81-32E6-4024-9CD4-D688594F6D35}">
      <dsp:nvSpPr>
        <dsp:cNvPr id="0" name=""/>
        <dsp:cNvSpPr/>
      </dsp:nvSpPr>
      <dsp:spPr>
        <a:xfrm>
          <a:off x="0" y="672170"/>
          <a:ext cx="5287543" cy="17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79"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b="0" kern="1200" dirty="0">
            <a:solidFill>
              <a:schemeClr val="accent2"/>
            </a:solidFill>
          </a:endParaRPr>
        </a:p>
        <a:p>
          <a:pPr marL="171450" lvl="1" indent="-171450" algn="l" defTabSz="800100">
            <a:lnSpc>
              <a:spcPct val="90000"/>
            </a:lnSpc>
            <a:spcBef>
              <a:spcPct val="0"/>
            </a:spcBef>
            <a:spcAft>
              <a:spcPct val="20000"/>
            </a:spcAft>
            <a:buChar char="•"/>
          </a:pPr>
          <a:r>
            <a:rPr lang="en-US" sz="1800" kern="1200" dirty="0">
              <a:solidFill>
                <a:schemeClr val="accent2"/>
              </a:solidFill>
            </a:rPr>
            <a:t>Design of an intuitive and visually appealing user interface for easy navigation.</a:t>
          </a:r>
          <a:endParaRPr lang="en-US" sz="1800" b="0" kern="1200" dirty="0">
            <a:solidFill>
              <a:schemeClr val="accent2"/>
            </a:solidFill>
          </a:endParaRPr>
        </a:p>
        <a:p>
          <a:pPr marL="171450" lvl="1" indent="-171450" algn="l" defTabSz="800100">
            <a:lnSpc>
              <a:spcPct val="90000"/>
            </a:lnSpc>
            <a:spcBef>
              <a:spcPct val="0"/>
            </a:spcBef>
            <a:spcAft>
              <a:spcPct val="20000"/>
            </a:spcAft>
            <a:buChar char="•"/>
          </a:pPr>
          <a:r>
            <a:rPr lang="en-US" sz="1800" kern="1200" dirty="0">
              <a:solidFill>
                <a:schemeClr val="accent2"/>
              </a:solidFill>
            </a:rPr>
            <a:t>Optimized performance to ensure smooth gameplay. </a:t>
          </a:r>
          <a:endParaRPr lang="en-US" sz="1800" b="0" kern="1200" dirty="0">
            <a:solidFill>
              <a:schemeClr val="accent2"/>
            </a:solidFill>
          </a:endParaRPr>
        </a:p>
        <a:p>
          <a:pPr marL="171450" lvl="1" indent="-171450" algn="l" defTabSz="800100">
            <a:lnSpc>
              <a:spcPct val="90000"/>
            </a:lnSpc>
            <a:spcBef>
              <a:spcPct val="0"/>
            </a:spcBef>
            <a:spcAft>
              <a:spcPct val="20000"/>
            </a:spcAft>
            <a:buChar char="•"/>
          </a:pPr>
          <a:endParaRPr lang="en-US" sz="1800" b="0" kern="1200" dirty="0">
            <a:solidFill>
              <a:schemeClr val="accent2"/>
            </a:solidFill>
          </a:endParaRPr>
        </a:p>
      </dsp:txBody>
      <dsp:txXfrm>
        <a:off x="0" y="672170"/>
        <a:ext cx="5287543" cy="1749150"/>
      </dsp:txXfrm>
    </dsp:sp>
    <dsp:sp modelId="{76C024C8-19CF-4B1C-AAF8-5A364680AC46}">
      <dsp:nvSpPr>
        <dsp:cNvPr id="0" name=""/>
        <dsp:cNvSpPr/>
      </dsp:nvSpPr>
      <dsp:spPr>
        <a:xfrm>
          <a:off x="0" y="2421320"/>
          <a:ext cx="5287543" cy="65283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none" kern="1200" dirty="0"/>
            <a:t>Offline Gaming Support</a:t>
          </a:r>
          <a:endParaRPr lang="en-US" sz="2000" b="1" u="none" kern="1200" dirty="0">
            <a:latin typeface="+mn-lt"/>
          </a:endParaRPr>
        </a:p>
      </dsp:txBody>
      <dsp:txXfrm>
        <a:off x="31869" y="2453189"/>
        <a:ext cx="5223805" cy="589099"/>
      </dsp:txXfrm>
    </dsp:sp>
    <dsp:sp modelId="{DB207661-02C2-4C99-B3B6-6661BA209331}">
      <dsp:nvSpPr>
        <dsp:cNvPr id="0" name=""/>
        <dsp:cNvSpPr/>
      </dsp:nvSpPr>
      <dsp:spPr>
        <a:xfrm>
          <a:off x="0" y="3074157"/>
          <a:ext cx="528754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879"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solidFill>
              <a:schemeClr val="accent2"/>
            </a:solidFill>
          </a:endParaRPr>
        </a:p>
        <a:p>
          <a:pPr marL="171450" lvl="1" indent="-171450" algn="l" defTabSz="800100">
            <a:lnSpc>
              <a:spcPct val="90000"/>
            </a:lnSpc>
            <a:spcBef>
              <a:spcPct val="0"/>
            </a:spcBef>
            <a:spcAft>
              <a:spcPct val="20000"/>
            </a:spcAft>
            <a:buChar char="•"/>
          </a:pPr>
          <a:r>
            <a:rPr lang="en-US" sz="1800" kern="1200" dirty="0">
              <a:solidFill>
                <a:schemeClr val="accent2"/>
              </a:solidFill>
            </a:rPr>
            <a:t>Capability for users to play games when offline, ensuring accessibility.</a:t>
          </a:r>
        </a:p>
      </dsp:txBody>
      <dsp:txXfrm>
        <a:off x="0" y="3074157"/>
        <a:ext cx="5287543" cy="1076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December 21,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2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December 21,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1428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December 21,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4074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December 21,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1229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December 21,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44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December 21,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0925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December 21,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0766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December 21,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627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7A44C0-F7AC-49C2-8289-1E7A86D9FB50}" type="datetime4">
              <a:rPr lang="en-US" smtClean="0"/>
              <a:t>December 21, 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8975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B84BC-6E78-40D1-8831-40AB1F596614}" type="datetime4">
              <a:rPr lang="en-US" smtClean="0"/>
              <a:t>December 21, 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4AEF59-F28E-467C-9EA3-92D1CFAD475A}" type="slidenum">
              <a:rPr lang="en-US" smtClean="0"/>
              <a:t>‹#›</a:t>
            </a:fld>
            <a:endParaRPr lang="en-US"/>
          </a:p>
        </p:txBody>
      </p:sp>
    </p:spTree>
    <p:extLst>
      <p:ext uri="{BB962C8B-B14F-4D97-AF65-F5344CB8AC3E}">
        <p14:creationId xmlns:p14="http://schemas.microsoft.com/office/powerpoint/2010/main" val="424828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December 21,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5523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3960BD-7AC1-4217-9611-AAA56D3EE38F}" type="datetime4">
              <a:rPr lang="en-US" smtClean="0"/>
              <a:pPr/>
              <a:t>December 21, 2023</a:t>
            </a:fld>
            <a:endParaRPr lang="en-US" dirty="0">
              <a:latin typeface="+mn-lt"/>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latin typeface="+mn-lt"/>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D4AEF59-F28E-467C-9EA3-92D1CFAD475A}" type="slidenum">
              <a:rPr lang="en-US" smtClean="0"/>
              <a:pPr/>
              <a:t>‹#›</a:t>
            </a:fld>
            <a:endParaRPr lang="en-US">
              <a:latin typeface="+mn-lt"/>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25474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65291-66F3-4D52-B3A3-8AFE1193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 y="0"/>
            <a:ext cx="12299576" cy="6858000"/>
          </a:xfrm>
          <a:prstGeom prst="rect">
            <a:avLst/>
          </a:prstGeom>
        </p:spPr>
      </p:pic>
      <p:sp>
        <p:nvSpPr>
          <p:cNvPr id="2" name="Title 1">
            <a:extLst>
              <a:ext uri="{FF2B5EF4-FFF2-40B4-BE49-F238E27FC236}">
                <a16:creationId xmlns:a16="http://schemas.microsoft.com/office/drawing/2014/main" id="{CB54B8AD-0B8D-929E-6EFA-218A46681891}"/>
              </a:ext>
            </a:extLst>
          </p:cNvPr>
          <p:cNvSpPr>
            <a:spLocks noGrp="1"/>
          </p:cNvSpPr>
          <p:nvPr>
            <p:ph type="title" idx="4294967295"/>
          </p:nvPr>
        </p:nvSpPr>
        <p:spPr>
          <a:xfrm>
            <a:off x="5002307" y="3128682"/>
            <a:ext cx="5549900" cy="1349655"/>
          </a:xfrm>
        </p:spPr>
        <p:txBody>
          <a:bodyPr vert="horz" lIns="91440" tIns="45720" rIns="91440" bIns="45720" rtlCol="0" anchor="t">
            <a:noAutofit/>
          </a:bodyPr>
          <a:lstStyle/>
          <a:p>
            <a:r>
              <a:rPr lang="en-US" dirty="0">
                <a:solidFill>
                  <a:schemeClr val="accent1">
                    <a:lumMod val="75000"/>
                  </a:schemeClr>
                </a:solidFill>
                <a:latin typeface="Algerian" panose="04020705040A02060702" pitchFamily="82" charset="0"/>
                <a:ea typeface="Verdana" panose="020B0604030504040204" pitchFamily="34" charset="0"/>
              </a:rPr>
              <a:t>GOOD MORNING</a:t>
            </a:r>
            <a:br>
              <a:rPr lang="en-US" dirty="0">
                <a:solidFill>
                  <a:schemeClr val="accent1">
                    <a:lumMod val="75000"/>
                  </a:schemeClr>
                </a:solidFill>
                <a:latin typeface="Algerian" panose="04020705040A02060702" pitchFamily="82" charset="0"/>
                <a:ea typeface="Verdana" panose="020B0604030504040204" pitchFamily="34" charset="0"/>
              </a:rPr>
            </a:br>
            <a:r>
              <a:rPr lang="en-US" dirty="0">
                <a:solidFill>
                  <a:schemeClr val="accent1">
                    <a:lumMod val="75000"/>
                  </a:schemeClr>
                </a:solidFill>
                <a:latin typeface="Algerian" panose="04020705040A02060702" pitchFamily="82" charset="0"/>
                <a:ea typeface="Verdana" panose="020B0604030504040204" pitchFamily="34" charset="0"/>
              </a:rPr>
              <a:t>    EVERYONE!</a:t>
            </a:r>
            <a:br>
              <a:rPr lang="en-US" dirty="0">
                <a:solidFill>
                  <a:schemeClr val="accent1">
                    <a:lumMod val="60000"/>
                    <a:lumOff val="40000"/>
                  </a:schemeClr>
                </a:solidFill>
              </a:rPr>
            </a:br>
            <a:endParaRPr lang="en-US" b="1" dirty="0">
              <a:solidFill>
                <a:schemeClr val="accent1">
                  <a:lumMod val="60000"/>
                  <a:lumOff val="40000"/>
                </a:schemeClr>
              </a:solidFill>
              <a:latin typeface="Gill Sans MT" panose="020B0502020104020203" pitchFamily="34" charset="0"/>
            </a:endParaRPr>
          </a:p>
        </p:txBody>
      </p:sp>
    </p:spTree>
    <p:extLst>
      <p:ext uri="{BB962C8B-B14F-4D97-AF65-F5344CB8AC3E}">
        <p14:creationId xmlns:p14="http://schemas.microsoft.com/office/powerpoint/2010/main" val="129048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AD475-BBDA-B36D-6F8D-600B9A9FA74C}"/>
              </a:ext>
            </a:extLst>
          </p:cNvPr>
          <p:cNvPicPr>
            <a:picLocks noChangeAspect="1"/>
          </p:cNvPicPr>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721197A-8DD8-FFEC-FFA3-F7F3301B2F59}"/>
              </a:ext>
            </a:extLst>
          </p:cNvPr>
          <p:cNvSpPr txBox="1"/>
          <p:nvPr/>
        </p:nvSpPr>
        <p:spPr>
          <a:xfrm>
            <a:off x="2839424" y="424997"/>
            <a:ext cx="3181808" cy="338554"/>
          </a:xfrm>
          <a:prstGeom prst="rect">
            <a:avLst/>
          </a:prstGeom>
          <a:noFill/>
        </p:spPr>
        <p:txBody>
          <a:bodyPr wrap="square" rtlCol="0">
            <a:spAutoFit/>
          </a:bodyPr>
          <a:lstStyle/>
          <a:p>
            <a:r>
              <a:rPr lang="en-US" sz="1600" dirty="0"/>
              <a:t>The preview button is being pressed</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6273250" y="332881"/>
            <a:ext cx="4295775"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B44B43D-E561-8F05-BBAB-CFCD1B8A9572}"/>
              </a:ext>
            </a:extLst>
          </p:cNvPr>
          <p:cNvCxnSpPr>
            <a:cxnSpLocks/>
          </p:cNvCxnSpPr>
          <p:nvPr/>
        </p:nvCxnSpPr>
        <p:spPr>
          <a:xfrm flipH="1" flipV="1">
            <a:off x="5901394" y="394928"/>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51E2942-D23D-3511-EA38-5F9BF4F7435F}"/>
              </a:ext>
            </a:extLst>
          </p:cNvPr>
          <p:cNvSpPr/>
          <p:nvPr/>
        </p:nvSpPr>
        <p:spPr>
          <a:xfrm rot="360036">
            <a:off x="5959446" y="4010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5165F8C4-BB12-A955-3C78-0CDEBC818624}"/>
              </a:ext>
            </a:extLst>
          </p:cNvPr>
          <p:cNvCxnSpPr>
            <a:cxnSpLocks/>
          </p:cNvCxnSpPr>
          <p:nvPr/>
        </p:nvCxnSpPr>
        <p:spPr>
          <a:xfrm flipH="1">
            <a:off x="4380645" y="397309"/>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3845271" y="1289861"/>
            <a:ext cx="1840272" cy="338554"/>
          </a:xfrm>
          <a:prstGeom prst="rect">
            <a:avLst/>
          </a:prstGeom>
          <a:noFill/>
        </p:spPr>
        <p:txBody>
          <a:bodyPr wrap="square" rtlCol="0">
            <a:spAutoFit/>
          </a:bodyPr>
          <a:lstStyle/>
          <a:p>
            <a:r>
              <a:rPr lang="en-US" sz="1600" dirty="0"/>
              <a:t>Username text Box</a:t>
            </a:r>
          </a:p>
        </p:txBody>
      </p:sp>
      <p:sp>
        <p:nvSpPr>
          <p:cNvPr id="21" name="Rectangle 20">
            <a:extLst>
              <a:ext uri="{FF2B5EF4-FFF2-40B4-BE49-F238E27FC236}">
                <a16:creationId xmlns:a16="http://schemas.microsoft.com/office/drawing/2014/main" id="{031D16C3-0EE9-531D-94F4-304A8CB3C852}"/>
              </a:ext>
            </a:extLst>
          </p:cNvPr>
          <p:cNvSpPr/>
          <p:nvPr/>
        </p:nvSpPr>
        <p:spPr>
          <a:xfrm>
            <a:off x="6125723" y="2124624"/>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125723" y="2753375"/>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5199B-5328-1B24-3C68-315DA403CB6A}"/>
              </a:ext>
            </a:extLst>
          </p:cNvPr>
          <p:cNvSpPr/>
          <p:nvPr/>
        </p:nvSpPr>
        <p:spPr>
          <a:xfrm>
            <a:off x="6125722" y="3353066"/>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177240" y="149924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34868" y="1965415"/>
            <a:ext cx="1609482" cy="307777"/>
          </a:xfrm>
          <a:prstGeom prst="rect">
            <a:avLst/>
          </a:prstGeom>
          <a:noFill/>
        </p:spPr>
        <p:txBody>
          <a:bodyPr wrap="square" rtlCol="0">
            <a:spAutoFit/>
          </a:bodyPr>
          <a:lstStyle/>
          <a:p>
            <a:r>
              <a:rPr lang="en-US" sz="1400" dirty="0"/>
              <a:t>Password text Box</a:t>
            </a:r>
          </a:p>
        </p:txBody>
      </p:sp>
      <p:cxnSp>
        <p:nvCxnSpPr>
          <p:cNvPr id="40" name="Straight Connector 39">
            <a:extLst>
              <a:ext uri="{FF2B5EF4-FFF2-40B4-BE49-F238E27FC236}">
                <a16:creationId xmlns:a16="http://schemas.microsoft.com/office/drawing/2014/main" id="{8B9A5431-6480-4231-127B-4B4170EE51A6}"/>
              </a:ext>
            </a:extLst>
          </p:cNvPr>
          <p:cNvCxnSpPr>
            <a:cxnSpLocks/>
          </p:cNvCxnSpPr>
          <p:nvPr/>
        </p:nvCxnSpPr>
        <p:spPr>
          <a:xfrm flipH="1">
            <a:off x="10069498" y="294690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EF34E3A-19E4-EEA1-7F4F-2518DACAC325}"/>
              </a:ext>
            </a:extLst>
          </p:cNvPr>
          <p:cNvSpPr/>
          <p:nvPr/>
        </p:nvSpPr>
        <p:spPr>
          <a:xfrm rot="360036">
            <a:off x="10007712" y="35247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1">
            <a:extLst>
              <a:ext uri="{FF2B5EF4-FFF2-40B4-BE49-F238E27FC236}">
                <a16:creationId xmlns:a16="http://schemas.microsoft.com/office/drawing/2014/main" id="{D4AD6925-C12C-E57A-E8CE-3ABC62E2AF82}"/>
              </a:ext>
            </a:extLst>
          </p:cNvPr>
          <p:cNvCxnSpPr>
            <a:cxnSpLocks/>
          </p:cNvCxnSpPr>
          <p:nvPr/>
        </p:nvCxnSpPr>
        <p:spPr>
          <a:xfrm flipH="1" flipV="1">
            <a:off x="10284982" y="294690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F46F56F-8827-968A-799D-EE989729D7EF}"/>
              </a:ext>
            </a:extLst>
          </p:cNvPr>
          <p:cNvSpPr txBox="1"/>
          <p:nvPr/>
        </p:nvSpPr>
        <p:spPr>
          <a:xfrm>
            <a:off x="10283516" y="3008950"/>
            <a:ext cx="1908484" cy="276999"/>
          </a:xfrm>
          <a:prstGeom prst="rect">
            <a:avLst/>
          </a:prstGeom>
          <a:noFill/>
        </p:spPr>
        <p:txBody>
          <a:bodyPr wrap="square" rtlCol="0">
            <a:spAutoFit/>
          </a:bodyPr>
          <a:lstStyle/>
          <a:p>
            <a:r>
              <a:rPr lang="en-US" sz="1200" dirty="0"/>
              <a:t>Confirm Password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239375" y="3800307"/>
            <a:ext cx="1689292" cy="2031325"/>
          </a:xfrm>
          <a:prstGeom prst="rect">
            <a:avLst/>
          </a:prstGeom>
          <a:noFill/>
        </p:spPr>
        <p:txBody>
          <a:bodyPr wrap="square" rtlCol="0">
            <a:spAutoFit/>
          </a:bodyPr>
          <a:lstStyle/>
          <a:p>
            <a:pPr algn="just"/>
            <a:r>
              <a:rPr lang="en-US" dirty="0"/>
              <a:t>If all  the given data is valid, then </a:t>
            </a:r>
            <a:r>
              <a:rPr lang="en-US" dirty="0" err="1"/>
              <a:t>pressin</a:t>
            </a:r>
            <a:r>
              <a:rPr lang="en-US" dirty="0"/>
              <a:t> this button will create a account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125722" y="4005262"/>
            <a:ext cx="3714438" cy="73998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125722" y="5066971"/>
            <a:ext cx="3665978" cy="80558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8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9FCE5-07E8-827A-63C1-65AFCC9911D4}"/>
              </a:ext>
            </a:extLst>
          </p:cNvPr>
          <p:cNvPicPr>
            <a:picLocks noChangeAspect="1"/>
          </p:cNvPicPr>
          <p:nvPr/>
        </p:nvPicPr>
        <p:blipFill>
          <a:blip r:embed="rId2"/>
          <a:stretch>
            <a:fillRect/>
          </a:stretch>
        </p:blipFill>
        <p:spPr>
          <a:xfrm>
            <a:off x="0" y="1"/>
            <a:ext cx="12192000" cy="6859160"/>
          </a:xfrm>
          <a:prstGeom prst="rect">
            <a:avLst/>
          </a:prstGeom>
        </p:spPr>
      </p:pic>
      <p:sp>
        <p:nvSpPr>
          <p:cNvPr id="10" name="TextBox 9">
            <a:extLst>
              <a:ext uri="{FF2B5EF4-FFF2-40B4-BE49-F238E27FC236}">
                <a16:creationId xmlns:a16="http://schemas.microsoft.com/office/drawing/2014/main" id="{C721197A-8DD8-FFEC-FFA3-F7F3301B2F59}"/>
              </a:ext>
            </a:extLst>
          </p:cNvPr>
          <p:cNvSpPr txBox="1"/>
          <p:nvPr/>
        </p:nvSpPr>
        <p:spPr>
          <a:xfrm>
            <a:off x="1731169" y="357557"/>
            <a:ext cx="1288365" cy="338554"/>
          </a:xfrm>
          <a:prstGeom prst="rect">
            <a:avLst/>
          </a:prstGeom>
          <a:noFill/>
        </p:spPr>
        <p:txBody>
          <a:bodyPr wrap="square" rtlCol="0">
            <a:spAutoFit/>
          </a:bodyPr>
          <a:lstStyle/>
          <a:p>
            <a:r>
              <a:rPr lang="en-US" sz="1600" dirty="0"/>
              <a:t>Back button </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3252" y="309190"/>
            <a:ext cx="529447" cy="44412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4277639" y="1421550"/>
            <a:ext cx="1345994" cy="338554"/>
          </a:xfrm>
          <a:prstGeom prst="rect">
            <a:avLst/>
          </a:prstGeom>
          <a:noFill/>
        </p:spPr>
        <p:txBody>
          <a:bodyPr wrap="square" rtlCol="0">
            <a:spAutoFit/>
          </a:bodyPr>
          <a:lstStyle/>
          <a:p>
            <a:r>
              <a:rPr lang="en-US" sz="1600" dirty="0"/>
              <a:t>Login Label</a:t>
            </a:r>
          </a:p>
        </p:txBody>
      </p:sp>
      <p:sp>
        <p:nvSpPr>
          <p:cNvPr id="21" name="Rectangle 20">
            <a:extLst>
              <a:ext uri="{FF2B5EF4-FFF2-40B4-BE49-F238E27FC236}">
                <a16:creationId xmlns:a16="http://schemas.microsoft.com/office/drawing/2014/main" id="{031D16C3-0EE9-531D-94F4-304A8CB3C852}"/>
              </a:ext>
            </a:extLst>
          </p:cNvPr>
          <p:cNvSpPr/>
          <p:nvPr/>
        </p:nvSpPr>
        <p:spPr>
          <a:xfrm>
            <a:off x="6096001" y="21714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031022" y="2856052"/>
            <a:ext cx="3805943" cy="54630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239375" y="183539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07793" y="2332092"/>
            <a:ext cx="1609482" cy="338554"/>
          </a:xfrm>
          <a:prstGeom prst="rect">
            <a:avLst/>
          </a:prstGeom>
          <a:noFill/>
        </p:spPr>
        <p:txBody>
          <a:bodyPr wrap="square" rtlCol="0">
            <a:spAutoFit/>
          </a:bodyPr>
          <a:lstStyle/>
          <a:p>
            <a:r>
              <a:rPr lang="en-US" sz="1600" dirty="0"/>
              <a:t>Password</a:t>
            </a:r>
            <a:r>
              <a:rPr lang="en-US" sz="1400" dirty="0"/>
              <a:t>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378231" y="3762424"/>
            <a:ext cx="1689292" cy="2031325"/>
          </a:xfrm>
          <a:prstGeom prst="rect">
            <a:avLst/>
          </a:prstGeom>
          <a:noFill/>
        </p:spPr>
        <p:txBody>
          <a:bodyPr wrap="square" rtlCol="0">
            <a:spAutoFit/>
          </a:bodyPr>
          <a:lstStyle/>
          <a:p>
            <a:pPr algn="just"/>
            <a:r>
              <a:rPr lang="en-US" dirty="0"/>
              <a:t>If all  the given data is valid, then pressing this button will logged in the dashboard page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076775" y="3687750"/>
            <a:ext cx="3714438" cy="85354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076775" y="4783166"/>
            <a:ext cx="3665978" cy="10037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1DEBDC4-E28A-5E56-7B02-FF3CAA0C81DD}"/>
              </a:ext>
            </a:extLst>
          </p:cNvPr>
          <p:cNvSpPr/>
          <p:nvPr/>
        </p:nvSpPr>
        <p:spPr>
          <a:xfrm rot="360036">
            <a:off x="576342" y="4645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48DE4494-D6A5-B423-5D6F-C835AB2532F0}"/>
              </a:ext>
            </a:extLst>
          </p:cNvPr>
          <p:cNvCxnSpPr>
            <a:cxnSpLocks/>
          </p:cNvCxnSpPr>
          <p:nvPr/>
        </p:nvCxnSpPr>
        <p:spPr>
          <a:xfrm flipH="1" flipV="1">
            <a:off x="638128" y="526834"/>
            <a:ext cx="1093041" cy="441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91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DC2573-F43F-C5FA-7907-5F89AEDDA923}"/>
              </a:ext>
            </a:extLst>
          </p:cNvPr>
          <p:cNvPicPr>
            <a:picLocks noChangeAspect="1"/>
          </p:cNvPicPr>
          <p:nvPr/>
        </p:nvPicPr>
        <p:blipFill>
          <a:blip r:embed="rId2"/>
          <a:stretch>
            <a:fillRect/>
          </a:stretch>
        </p:blipFill>
        <p:spPr>
          <a:xfrm>
            <a:off x="1" y="0"/>
            <a:ext cx="12192000" cy="6857999"/>
          </a:xfrm>
          <a:prstGeom prst="rect">
            <a:avLst/>
          </a:prstGeom>
        </p:spPr>
      </p:pic>
      <p:sp>
        <p:nvSpPr>
          <p:cNvPr id="6" name="Rectangle 5">
            <a:extLst>
              <a:ext uri="{FF2B5EF4-FFF2-40B4-BE49-F238E27FC236}">
                <a16:creationId xmlns:a16="http://schemas.microsoft.com/office/drawing/2014/main" id="{A39112D3-EB15-4ED1-5383-6D892CE55415}"/>
              </a:ext>
            </a:extLst>
          </p:cNvPr>
          <p:cNvSpPr/>
          <p:nvPr/>
        </p:nvSpPr>
        <p:spPr>
          <a:xfrm>
            <a:off x="2924174" y="1914524"/>
            <a:ext cx="6372225" cy="29813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F209B22-53A1-AF8C-4C10-960EACC12FC2}"/>
              </a:ext>
            </a:extLst>
          </p:cNvPr>
          <p:cNvCxnSpPr>
            <a:cxnSpLocks/>
          </p:cNvCxnSpPr>
          <p:nvPr/>
        </p:nvCxnSpPr>
        <p:spPr>
          <a:xfrm flipH="1">
            <a:off x="5880516" y="1111229"/>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D4D3A0D-96A9-E296-18AD-2CFC38302EB8}"/>
              </a:ext>
            </a:extLst>
          </p:cNvPr>
          <p:cNvSpPr/>
          <p:nvPr/>
        </p:nvSpPr>
        <p:spPr>
          <a:xfrm rot="360036">
            <a:off x="5818730" y="16890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27DA1E50-007B-2A1F-1FCF-76765BDDBBD1}"/>
              </a:ext>
            </a:extLst>
          </p:cNvPr>
          <p:cNvCxnSpPr>
            <a:cxnSpLocks/>
          </p:cNvCxnSpPr>
          <p:nvPr/>
        </p:nvCxnSpPr>
        <p:spPr>
          <a:xfrm flipH="1" flipV="1">
            <a:off x="6096000" y="1111229"/>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BF2564-737E-D182-3119-BE9718B7E575}"/>
              </a:ext>
            </a:extLst>
          </p:cNvPr>
          <p:cNvSpPr txBox="1"/>
          <p:nvPr/>
        </p:nvSpPr>
        <p:spPr>
          <a:xfrm>
            <a:off x="6718937" y="695669"/>
            <a:ext cx="3181808" cy="830997"/>
          </a:xfrm>
          <a:prstGeom prst="rect">
            <a:avLst/>
          </a:prstGeom>
          <a:noFill/>
        </p:spPr>
        <p:txBody>
          <a:bodyPr wrap="square" rtlCol="0">
            <a:spAutoFit/>
          </a:bodyPr>
          <a:lstStyle/>
          <a:p>
            <a:r>
              <a:rPr lang="en-US" sz="1600" dirty="0"/>
              <a:t>A popup window will appear if user gives invalid login details with a animated picture box</a:t>
            </a:r>
          </a:p>
        </p:txBody>
      </p:sp>
      <p:cxnSp>
        <p:nvCxnSpPr>
          <p:cNvPr id="11" name="Straight Connector 10">
            <a:extLst>
              <a:ext uri="{FF2B5EF4-FFF2-40B4-BE49-F238E27FC236}">
                <a16:creationId xmlns:a16="http://schemas.microsoft.com/office/drawing/2014/main" id="{99005A60-4DAF-55B1-4D3B-E57DD20E8B54}"/>
              </a:ext>
            </a:extLst>
          </p:cNvPr>
          <p:cNvCxnSpPr>
            <a:cxnSpLocks/>
          </p:cNvCxnSpPr>
          <p:nvPr/>
        </p:nvCxnSpPr>
        <p:spPr>
          <a:xfrm flipH="1">
            <a:off x="3870741" y="4534695"/>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6C34184-3EAB-2771-ABF7-BB4F00E58BFE}"/>
              </a:ext>
            </a:extLst>
          </p:cNvPr>
          <p:cNvSpPr/>
          <p:nvPr/>
        </p:nvSpPr>
        <p:spPr>
          <a:xfrm rot="360036">
            <a:off x="3808955" y="511254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649146DA-02DF-6CFC-4493-CD5FF75B0F28}"/>
              </a:ext>
            </a:extLst>
          </p:cNvPr>
          <p:cNvCxnSpPr>
            <a:cxnSpLocks/>
          </p:cNvCxnSpPr>
          <p:nvPr/>
        </p:nvCxnSpPr>
        <p:spPr>
          <a:xfrm flipH="1" flipV="1">
            <a:off x="4086225" y="453469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150600E-C31E-201F-A22D-6FFE156F5F54}"/>
              </a:ext>
            </a:extLst>
          </p:cNvPr>
          <p:cNvSpPr/>
          <p:nvPr/>
        </p:nvSpPr>
        <p:spPr>
          <a:xfrm>
            <a:off x="4603646" y="4152388"/>
            <a:ext cx="1384612"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A5705C9-D6E6-C0A5-753C-DAAD42EDBEBE}"/>
              </a:ext>
            </a:extLst>
          </p:cNvPr>
          <p:cNvSpPr txBox="1"/>
          <p:nvPr/>
        </p:nvSpPr>
        <p:spPr>
          <a:xfrm>
            <a:off x="2495321" y="5281264"/>
            <a:ext cx="3181808" cy="830997"/>
          </a:xfrm>
          <a:prstGeom prst="rect">
            <a:avLst/>
          </a:prstGeom>
          <a:noFill/>
        </p:spPr>
        <p:txBody>
          <a:bodyPr wrap="square" rtlCol="0">
            <a:spAutoFit/>
          </a:bodyPr>
          <a:lstStyle/>
          <a:p>
            <a:r>
              <a:rPr lang="en-US" sz="1600" dirty="0"/>
              <a:t>Pressing OK button will close the invalid popup window and erase the text’s of password textbox</a:t>
            </a:r>
          </a:p>
        </p:txBody>
      </p:sp>
    </p:spTree>
    <p:extLst>
      <p:ext uri="{BB962C8B-B14F-4D97-AF65-F5344CB8AC3E}">
        <p14:creationId xmlns:p14="http://schemas.microsoft.com/office/powerpoint/2010/main" val="70132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8A20E-1D91-E1CC-D89C-C90E6B24E79D}"/>
              </a:ext>
            </a:extLst>
          </p:cNvPr>
          <p:cNvPicPr>
            <a:picLocks noChangeAspect="1"/>
          </p:cNvPicPr>
          <p:nvPr/>
        </p:nvPicPr>
        <p:blipFill>
          <a:blip r:embed="rId2"/>
          <a:stretch>
            <a:fillRect/>
          </a:stretch>
        </p:blipFill>
        <p:spPr>
          <a:xfrm>
            <a:off x="107846" y="0"/>
            <a:ext cx="12192000" cy="6852070"/>
          </a:xfrm>
          <a:prstGeom prst="rect">
            <a:avLst/>
          </a:prstGeom>
        </p:spPr>
      </p:pic>
      <p:sp>
        <p:nvSpPr>
          <p:cNvPr id="4" name="Rectangle 3">
            <a:extLst>
              <a:ext uri="{FF2B5EF4-FFF2-40B4-BE49-F238E27FC236}">
                <a16:creationId xmlns:a16="http://schemas.microsoft.com/office/drawing/2014/main" id="{37E37C15-F693-340B-7A63-347C9F3265DD}"/>
              </a:ext>
            </a:extLst>
          </p:cNvPr>
          <p:cNvSpPr/>
          <p:nvPr/>
        </p:nvSpPr>
        <p:spPr>
          <a:xfrm>
            <a:off x="6348696" y="180463"/>
            <a:ext cx="1397104" cy="51486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1D30DB-C7AE-72F1-8EB8-8412F916D670}"/>
              </a:ext>
            </a:extLst>
          </p:cNvPr>
          <p:cNvSpPr/>
          <p:nvPr/>
        </p:nvSpPr>
        <p:spPr>
          <a:xfrm rot="360036">
            <a:off x="7896875" y="42188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A2EFD87-6D35-E38C-665A-29471D2BEAF1}"/>
              </a:ext>
            </a:extLst>
          </p:cNvPr>
          <p:cNvCxnSpPr>
            <a:cxnSpLocks/>
            <a:endCxn id="6" idx="6"/>
          </p:cNvCxnSpPr>
          <p:nvPr/>
        </p:nvCxnSpPr>
        <p:spPr>
          <a:xfrm flipH="1">
            <a:off x="8020109" y="488552"/>
            <a:ext cx="370310" cy="646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61FDF5B-FB20-AE9B-5D86-956C9EFD82E3}"/>
              </a:ext>
            </a:extLst>
          </p:cNvPr>
          <p:cNvSpPr txBox="1"/>
          <p:nvPr/>
        </p:nvSpPr>
        <p:spPr>
          <a:xfrm>
            <a:off x="8390419" y="268617"/>
            <a:ext cx="3087206" cy="738664"/>
          </a:xfrm>
          <a:prstGeom prst="rect">
            <a:avLst/>
          </a:prstGeom>
          <a:noFill/>
        </p:spPr>
        <p:txBody>
          <a:bodyPr wrap="square" rtlCol="0">
            <a:spAutoFit/>
          </a:bodyPr>
          <a:lstStyle/>
          <a:p>
            <a:r>
              <a:rPr lang="en-US" sz="1400" dirty="0"/>
              <a:t>We are on the Dashboard page because user gave correct login details in the </a:t>
            </a:r>
            <a:r>
              <a:rPr lang="en-US" sz="1400" dirty="0" err="1"/>
              <a:t>lagin</a:t>
            </a:r>
            <a:r>
              <a:rPr lang="en-US" sz="1400" dirty="0"/>
              <a:t> page..</a:t>
            </a:r>
          </a:p>
        </p:txBody>
      </p:sp>
      <p:sp>
        <p:nvSpPr>
          <p:cNvPr id="10" name="Rectangle 9">
            <a:extLst>
              <a:ext uri="{FF2B5EF4-FFF2-40B4-BE49-F238E27FC236}">
                <a16:creationId xmlns:a16="http://schemas.microsoft.com/office/drawing/2014/main" id="{F8F171CC-8447-B492-2352-FBFE73E01A30}"/>
              </a:ext>
            </a:extLst>
          </p:cNvPr>
          <p:cNvSpPr/>
          <p:nvPr/>
        </p:nvSpPr>
        <p:spPr>
          <a:xfrm>
            <a:off x="15822" y="1007281"/>
            <a:ext cx="2193978" cy="390762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7C994B7-D500-F0F7-6A9A-378A2BFE382D}"/>
              </a:ext>
            </a:extLst>
          </p:cNvPr>
          <p:cNvSpPr/>
          <p:nvPr/>
        </p:nvSpPr>
        <p:spPr>
          <a:xfrm rot="360036">
            <a:off x="2298994" y="246975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B6F6C0AD-516A-B913-2E23-730A1FE63348}"/>
              </a:ext>
            </a:extLst>
          </p:cNvPr>
          <p:cNvCxnSpPr>
            <a:cxnSpLocks/>
            <a:endCxn id="11" idx="6"/>
          </p:cNvCxnSpPr>
          <p:nvPr/>
        </p:nvCxnSpPr>
        <p:spPr>
          <a:xfrm flipH="1">
            <a:off x="2422228" y="253880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C26C7CD-D65A-7169-9058-41D48DCC20E1}"/>
              </a:ext>
            </a:extLst>
          </p:cNvPr>
          <p:cNvCxnSpPr>
            <a:cxnSpLocks/>
          </p:cNvCxnSpPr>
          <p:nvPr/>
        </p:nvCxnSpPr>
        <p:spPr>
          <a:xfrm>
            <a:off x="2961648" y="2257425"/>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18ED2F6-E718-9A84-40C0-B1C094A1C7FD}"/>
              </a:ext>
            </a:extLst>
          </p:cNvPr>
          <p:cNvSpPr txBox="1"/>
          <p:nvPr/>
        </p:nvSpPr>
        <p:spPr>
          <a:xfrm>
            <a:off x="2429199" y="1936451"/>
            <a:ext cx="1618921" cy="307777"/>
          </a:xfrm>
          <a:prstGeom prst="rect">
            <a:avLst/>
          </a:prstGeom>
          <a:noFill/>
        </p:spPr>
        <p:txBody>
          <a:bodyPr wrap="square" rtlCol="0">
            <a:spAutoFit/>
          </a:bodyPr>
          <a:lstStyle/>
          <a:p>
            <a:r>
              <a:rPr lang="en-US" sz="1400" dirty="0"/>
              <a:t>Dashboard Menu’s</a:t>
            </a:r>
          </a:p>
        </p:txBody>
      </p:sp>
      <p:sp>
        <p:nvSpPr>
          <p:cNvPr id="16" name="Rectangle 15">
            <a:extLst>
              <a:ext uri="{FF2B5EF4-FFF2-40B4-BE49-F238E27FC236}">
                <a16:creationId xmlns:a16="http://schemas.microsoft.com/office/drawing/2014/main" id="{5ED6BE84-20BD-6BC8-31B0-6C9F2CAF2C78}"/>
              </a:ext>
            </a:extLst>
          </p:cNvPr>
          <p:cNvSpPr/>
          <p:nvPr/>
        </p:nvSpPr>
        <p:spPr>
          <a:xfrm>
            <a:off x="4295382" y="2175777"/>
            <a:ext cx="2381644" cy="204924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7CFCD71-638A-75F9-6628-3075AE79520C}"/>
              </a:ext>
            </a:extLst>
          </p:cNvPr>
          <p:cNvSpPr/>
          <p:nvPr/>
        </p:nvSpPr>
        <p:spPr>
          <a:xfrm rot="360036">
            <a:off x="5812130" y="198451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18F4076E-E00E-1F11-0DE3-13DD7C4CAC38}"/>
              </a:ext>
            </a:extLst>
          </p:cNvPr>
          <p:cNvCxnSpPr>
            <a:cxnSpLocks/>
          </p:cNvCxnSpPr>
          <p:nvPr/>
        </p:nvCxnSpPr>
        <p:spPr>
          <a:xfrm>
            <a:off x="5873916" y="1781175"/>
            <a:ext cx="0" cy="22529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A27AC83-30ED-F5A3-1714-37FA0FEDBC96}"/>
              </a:ext>
            </a:extLst>
          </p:cNvPr>
          <p:cNvCxnSpPr>
            <a:cxnSpLocks/>
          </p:cNvCxnSpPr>
          <p:nvPr/>
        </p:nvCxnSpPr>
        <p:spPr>
          <a:xfrm flipH="1">
            <a:off x="5864287" y="1787525"/>
            <a:ext cx="72690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B1E70F0-7F19-1AF8-B6F9-2023A680F108}"/>
              </a:ext>
            </a:extLst>
          </p:cNvPr>
          <p:cNvSpPr txBox="1"/>
          <p:nvPr/>
        </p:nvSpPr>
        <p:spPr>
          <a:xfrm>
            <a:off x="6591196" y="1473398"/>
            <a:ext cx="2815354" cy="954107"/>
          </a:xfrm>
          <a:prstGeom prst="rect">
            <a:avLst/>
          </a:prstGeom>
          <a:noFill/>
        </p:spPr>
        <p:txBody>
          <a:bodyPr wrap="square" rtlCol="0">
            <a:spAutoFit/>
          </a:bodyPr>
          <a:lstStyle/>
          <a:p>
            <a:r>
              <a:rPr lang="en-US" sz="1400" dirty="0"/>
              <a:t>If user mouser hover on the game buttons then the size of the buttons will increase, if user click on the button the game will open</a:t>
            </a:r>
          </a:p>
        </p:txBody>
      </p:sp>
      <p:sp>
        <p:nvSpPr>
          <p:cNvPr id="24" name="Rectangle 23">
            <a:extLst>
              <a:ext uri="{FF2B5EF4-FFF2-40B4-BE49-F238E27FC236}">
                <a16:creationId xmlns:a16="http://schemas.microsoft.com/office/drawing/2014/main" id="{FB177DEA-4153-64AC-1B08-77973E73A4A2}"/>
              </a:ext>
            </a:extLst>
          </p:cNvPr>
          <p:cNvSpPr/>
          <p:nvPr/>
        </p:nvSpPr>
        <p:spPr>
          <a:xfrm>
            <a:off x="15822" y="5019411"/>
            <a:ext cx="2193978" cy="83130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260C095-005D-C823-322F-972CCD320625}"/>
              </a:ext>
            </a:extLst>
          </p:cNvPr>
          <p:cNvSpPr/>
          <p:nvPr/>
        </p:nvSpPr>
        <p:spPr>
          <a:xfrm rot="360036">
            <a:off x="2289468" y="543024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2057CFE8-DB4A-D357-2904-2AA04BED28F8}"/>
              </a:ext>
            </a:extLst>
          </p:cNvPr>
          <p:cNvCxnSpPr>
            <a:cxnSpLocks/>
            <a:endCxn id="25" idx="6"/>
          </p:cNvCxnSpPr>
          <p:nvPr/>
        </p:nvCxnSpPr>
        <p:spPr>
          <a:xfrm flipH="1">
            <a:off x="2412702" y="5499291"/>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6E43AC5-373C-8F39-84BE-38D05E4BCDE3}"/>
              </a:ext>
            </a:extLst>
          </p:cNvPr>
          <p:cNvCxnSpPr>
            <a:cxnSpLocks/>
          </p:cNvCxnSpPr>
          <p:nvPr/>
        </p:nvCxnSpPr>
        <p:spPr>
          <a:xfrm>
            <a:off x="2952122" y="5217908"/>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6E9983AC-BD3E-F1EF-4C3B-942BCADCC58C}"/>
              </a:ext>
            </a:extLst>
          </p:cNvPr>
          <p:cNvSpPr txBox="1"/>
          <p:nvPr/>
        </p:nvSpPr>
        <p:spPr>
          <a:xfrm>
            <a:off x="2304981" y="4769439"/>
            <a:ext cx="1618921" cy="307777"/>
          </a:xfrm>
          <a:prstGeom prst="rect">
            <a:avLst/>
          </a:prstGeom>
          <a:noFill/>
        </p:spPr>
        <p:txBody>
          <a:bodyPr wrap="square" rtlCol="0">
            <a:spAutoFit/>
          </a:bodyPr>
          <a:lstStyle/>
          <a:p>
            <a:r>
              <a:rPr lang="en-US" sz="1400" dirty="0"/>
              <a:t>Log Out button</a:t>
            </a:r>
          </a:p>
        </p:txBody>
      </p:sp>
    </p:spTree>
    <p:extLst>
      <p:ext uri="{BB962C8B-B14F-4D97-AF65-F5344CB8AC3E}">
        <p14:creationId xmlns:p14="http://schemas.microsoft.com/office/powerpoint/2010/main" val="166479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FE50A-34FB-D27D-8B23-F7BF13FC8E3D}"/>
              </a:ext>
            </a:extLst>
          </p:cNvPr>
          <p:cNvPicPr>
            <a:picLocks noChangeAspect="1"/>
          </p:cNvPicPr>
          <p:nvPr/>
        </p:nvPicPr>
        <p:blipFill>
          <a:blip r:embed="rId2"/>
          <a:stretch>
            <a:fillRect/>
          </a:stretch>
        </p:blipFill>
        <p:spPr>
          <a:xfrm>
            <a:off x="22976" y="-152400"/>
            <a:ext cx="12191999" cy="6858000"/>
          </a:xfrm>
          <a:prstGeom prst="rect">
            <a:avLst/>
          </a:prstGeom>
        </p:spPr>
      </p:pic>
      <p:sp>
        <p:nvSpPr>
          <p:cNvPr id="7" name="Rectangle 6">
            <a:extLst>
              <a:ext uri="{FF2B5EF4-FFF2-40B4-BE49-F238E27FC236}">
                <a16:creationId xmlns:a16="http://schemas.microsoft.com/office/drawing/2014/main" id="{F25084BC-6FA4-1F5A-6132-A8FD5690D364}"/>
              </a:ext>
            </a:extLst>
          </p:cNvPr>
          <p:cNvSpPr/>
          <p:nvPr/>
        </p:nvSpPr>
        <p:spPr>
          <a:xfrm>
            <a:off x="171005" y="1995693"/>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3FCA9B-8E8E-2774-D3F9-C804C569B8C3}"/>
              </a:ext>
            </a:extLst>
          </p:cNvPr>
          <p:cNvCxnSpPr>
            <a:cxnSpLocks/>
          </p:cNvCxnSpPr>
          <p:nvPr/>
        </p:nvCxnSpPr>
        <p:spPr>
          <a:xfrm flipH="1">
            <a:off x="2295912" y="1829310"/>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584E703-2957-04A7-A190-12AE87F959DB}"/>
              </a:ext>
            </a:extLst>
          </p:cNvPr>
          <p:cNvSpPr/>
          <p:nvPr/>
        </p:nvSpPr>
        <p:spPr>
          <a:xfrm rot="360036">
            <a:off x="2234126" y="240716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CB1BD9C0-11C3-B8D3-7F0E-B58B8FA5FBC8}"/>
              </a:ext>
            </a:extLst>
          </p:cNvPr>
          <p:cNvCxnSpPr>
            <a:cxnSpLocks/>
          </p:cNvCxnSpPr>
          <p:nvPr/>
        </p:nvCxnSpPr>
        <p:spPr>
          <a:xfrm flipH="1" flipV="1">
            <a:off x="2511396" y="1829310"/>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7410E9-A0D7-A284-CF0B-3783651B78C0}"/>
              </a:ext>
            </a:extLst>
          </p:cNvPr>
          <p:cNvSpPr txBox="1"/>
          <p:nvPr/>
        </p:nvSpPr>
        <p:spPr>
          <a:xfrm>
            <a:off x="2918849" y="1567700"/>
            <a:ext cx="2051503" cy="523220"/>
          </a:xfrm>
          <a:prstGeom prst="rect">
            <a:avLst/>
          </a:prstGeom>
          <a:noFill/>
        </p:spPr>
        <p:txBody>
          <a:bodyPr wrap="square" rtlCol="0">
            <a:spAutoFit/>
          </a:bodyPr>
          <a:lstStyle/>
          <a:p>
            <a:r>
              <a:rPr lang="en-US" sz="1400" dirty="0"/>
              <a:t>We are in the Scoreboard Menu</a:t>
            </a:r>
          </a:p>
        </p:txBody>
      </p:sp>
      <p:cxnSp>
        <p:nvCxnSpPr>
          <p:cNvPr id="13" name="Straight Connector 12">
            <a:extLst>
              <a:ext uri="{FF2B5EF4-FFF2-40B4-BE49-F238E27FC236}">
                <a16:creationId xmlns:a16="http://schemas.microsoft.com/office/drawing/2014/main" id="{517AFDE7-66C0-9077-52EF-65D0B167208E}"/>
              </a:ext>
            </a:extLst>
          </p:cNvPr>
          <p:cNvCxnSpPr>
            <a:cxnSpLocks/>
          </p:cNvCxnSpPr>
          <p:nvPr/>
        </p:nvCxnSpPr>
        <p:spPr>
          <a:xfrm flipH="1">
            <a:off x="10416871" y="204096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6B52D9E-F79F-2446-B8B9-76E303118AF3}"/>
              </a:ext>
            </a:extLst>
          </p:cNvPr>
          <p:cNvSpPr/>
          <p:nvPr/>
        </p:nvSpPr>
        <p:spPr>
          <a:xfrm rot="360036">
            <a:off x="10355085" y="26188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13C360ED-C1E9-AE42-DB20-57FDBA52FCFC}"/>
              </a:ext>
            </a:extLst>
          </p:cNvPr>
          <p:cNvCxnSpPr>
            <a:cxnSpLocks/>
          </p:cNvCxnSpPr>
          <p:nvPr/>
        </p:nvCxnSpPr>
        <p:spPr>
          <a:xfrm flipH="1" flipV="1">
            <a:off x="10632355" y="204096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02F5B56-F31D-2A17-4E3A-ED5B90129772}"/>
              </a:ext>
            </a:extLst>
          </p:cNvPr>
          <p:cNvSpPr txBox="1"/>
          <p:nvPr/>
        </p:nvSpPr>
        <p:spPr>
          <a:xfrm>
            <a:off x="9899722" y="1383423"/>
            <a:ext cx="2051503" cy="584775"/>
          </a:xfrm>
          <a:prstGeom prst="rect">
            <a:avLst/>
          </a:prstGeom>
          <a:noFill/>
        </p:spPr>
        <p:txBody>
          <a:bodyPr wrap="square" rtlCol="0">
            <a:spAutoFit/>
          </a:bodyPr>
          <a:lstStyle/>
          <a:p>
            <a:r>
              <a:rPr lang="en-US" sz="1600" dirty="0"/>
              <a:t>Overall Scoreboard of individual games</a:t>
            </a:r>
          </a:p>
        </p:txBody>
      </p:sp>
      <p:sp>
        <p:nvSpPr>
          <p:cNvPr id="17" name="Rectangle 16">
            <a:extLst>
              <a:ext uri="{FF2B5EF4-FFF2-40B4-BE49-F238E27FC236}">
                <a16:creationId xmlns:a16="http://schemas.microsoft.com/office/drawing/2014/main" id="{9FA00B3F-3370-16CB-FE7C-DA32B891A59F}"/>
              </a:ext>
            </a:extLst>
          </p:cNvPr>
          <p:cNvSpPr/>
          <p:nvPr/>
        </p:nvSpPr>
        <p:spPr>
          <a:xfrm>
            <a:off x="6011536" y="1544619"/>
            <a:ext cx="2564330" cy="148146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875A14-522D-31F5-298B-49960EA7F7B4}"/>
              </a:ext>
            </a:extLst>
          </p:cNvPr>
          <p:cNvCxnSpPr>
            <a:cxnSpLocks/>
          </p:cNvCxnSpPr>
          <p:nvPr/>
        </p:nvCxnSpPr>
        <p:spPr>
          <a:xfrm>
            <a:off x="6704473" y="1170282"/>
            <a:ext cx="0" cy="213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1CAB30D-AC8A-3591-B3DF-C99CE2FF3543}"/>
              </a:ext>
            </a:extLst>
          </p:cNvPr>
          <p:cNvSpPr/>
          <p:nvPr/>
        </p:nvSpPr>
        <p:spPr>
          <a:xfrm rot="360036">
            <a:off x="6642687" y="131675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AC63C9E-A15B-81AD-C164-8F445AD74D5A}"/>
              </a:ext>
            </a:extLst>
          </p:cNvPr>
          <p:cNvSpPr txBox="1"/>
          <p:nvPr/>
        </p:nvSpPr>
        <p:spPr>
          <a:xfrm>
            <a:off x="6874132" y="907520"/>
            <a:ext cx="2051503" cy="738664"/>
          </a:xfrm>
          <a:prstGeom prst="rect">
            <a:avLst/>
          </a:prstGeom>
          <a:noFill/>
        </p:spPr>
        <p:txBody>
          <a:bodyPr wrap="square" rtlCol="0">
            <a:spAutoFit/>
          </a:bodyPr>
          <a:lstStyle/>
          <a:p>
            <a:r>
              <a:rPr lang="en-US" sz="1400" dirty="0" err="1"/>
              <a:t>Combox</a:t>
            </a:r>
            <a:r>
              <a:rPr lang="en-US" sz="1400" dirty="0"/>
              <a:t> to choose among games to see scoreboards </a:t>
            </a:r>
          </a:p>
        </p:txBody>
      </p:sp>
      <p:cxnSp>
        <p:nvCxnSpPr>
          <p:cNvPr id="22" name="Straight Connector 21">
            <a:extLst>
              <a:ext uri="{FF2B5EF4-FFF2-40B4-BE49-F238E27FC236}">
                <a16:creationId xmlns:a16="http://schemas.microsoft.com/office/drawing/2014/main" id="{92A9F3DB-8D85-9CCE-A2AF-B15428B5ADC3}"/>
              </a:ext>
            </a:extLst>
          </p:cNvPr>
          <p:cNvCxnSpPr>
            <a:cxnSpLocks/>
          </p:cNvCxnSpPr>
          <p:nvPr/>
        </p:nvCxnSpPr>
        <p:spPr>
          <a:xfrm flipH="1">
            <a:off x="6690001" y="1163775"/>
            <a:ext cx="203181" cy="5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15468897-66D2-89A9-BAFF-CCDF28402B80}"/>
              </a:ext>
            </a:extLst>
          </p:cNvPr>
          <p:cNvSpPr/>
          <p:nvPr/>
        </p:nvSpPr>
        <p:spPr>
          <a:xfrm rot="360036">
            <a:off x="5988771" y="57049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80C48368-E87B-51C3-42DE-624F5E84BE29}"/>
              </a:ext>
            </a:extLst>
          </p:cNvPr>
          <p:cNvCxnSpPr>
            <a:cxnSpLocks/>
          </p:cNvCxnSpPr>
          <p:nvPr/>
        </p:nvCxnSpPr>
        <p:spPr>
          <a:xfrm flipH="1">
            <a:off x="6050557" y="5791401"/>
            <a:ext cx="5608" cy="4379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707C13-0F04-2F4E-077D-74460A8559BD}"/>
              </a:ext>
            </a:extLst>
          </p:cNvPr>
          <p:cNvCxnSpPr>
            <a:cxnSpLocks/>
          </p:cNvCxnSpPr>
          <p:nvPr/>
        </p:nvCxnSpPr>
        <p:spPr>
          <a:xfrm flipH="1" flipV="1">
            <a:off x="5643104" y="62200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EF13A66-904B-1140-810A-3CC2D51F9B97}"/>
              </a:ext>
            </a:extLst>
          </p:cNvPr>
          <p:cNvSpPr txBox="1"/>
          <p:nvPr/>
        </p:nvSpPr>
        <p:spPr>
          <a:xfrm>
            <a:off x="3578674" y="5828914"/>
            <a:ext cx="2557163" cy="307777"/>
          </a:xfrm>
          <a:prstGeom prst="rect">
            <a:avLst/>
          </a:prstGeom>
          <a:noFill/>
        </p:spPr>
        <p:txBody>
          <a:bodyPr wrap="square" rtlCol="0">
            <a:spAutoFit/>
          </a:bodyPr>
          <a:lstStyle/>
          <a:p>
            <a:r>
              <a:rPr lang="en-US" sz="1400" dirty="0"/>
              <a:t>Individual scoreboard of player</a:t>
            </a:r>
          </a:p>
        </p:txBody>
      </p:sp>
    </p:spTree>
    <p:extLst>
      <p:ext uri="{BB962C8B-B14F-4D97-AF65-F5344CB8AC3E}">
        <p14:creationId xmlns:p14="http://schemas.microsoft.com/office/powerpoint/2010/main" val="318544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80EF6-9317-F939-5941-BC04137A986F}"/>
              </a:ext>
            </a:extLst>
          </p:cNvPr>
          <p:cNvPicPr>
            <a:picLocks noChangeAspect="1"/>
          </p:cNvPicPr>
          <p:nvPr/>
        </p:nvPicPr>
        <p:blipFill>
          <a:blip r:embed="rId2"/>
          <a:stretch>
            <a:fillRect/>
          </a:stretch>
        </p:blipFill>
        <p:spPr>
          <a:xfrm>
            <a:off x="0" y="-145528"/>
            <a:ext cx="12192000" cy="6858001"/>
          </a:xfrm>
          <a:prstGeom prst="rect">
            <a:avLst/>
          </a:prstGeom>
        </p:spPr>
      </p:pic>
      <p:sp>
        <p:nvSpPr>
          <p:cNvPr id="5" name="Rectangle 4">
            <a:extLst>
              <a:ext uri="{FF2B5EF4-FFF2-40B4-BE49-F238E27FC236}">
                <a16:creationId xmlns:a16="http://schemas.microsoft.com/office/drawing/2014/main" id="{A59C3566-3B19-7D74-4327-605A12E9AE80}"/>
              </a:ext>
            </a:extLst>
          </p:cNvPr>
          <p:cNvSpPr/>
          <p:nvPr/>
        </p:nvSpPr>
        <p:spPr>
          <a:xfrm>
            <a:off x="123380" y="2855031"/>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5EB2C8-8A6A-551C-193A-AEA312A78410}"/>
              </a:ext>
            </a:extLst>
          </p:cNvPr>
          <p:cNvSpPr/>
          <p:nvPr/>
        </p:nvSpPr>
        <p:spPr>
          <a:xfrm rot="360036">
            <a:off x="2285935" y="328956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ADB6095F-1CF8-6911-788C-82AFB35D685A}"/>
              </a:ext>
            </a:extLst>
          </p:cNvPr>
          <p:cNvCxnSpPr>
            <a:cxnSpLocks/>
            <a:endCxn id="6" idx="6"/>
          </p:cNvCxnSpPr>
          <p:nvPr/>
        </p:nvCxnSpPr>
        <p:spPr>
          <a:xfrm flipH="1">
            <a:off x="2409169" y="335861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D81B7DE-1CFC-E1C2-AE65-FED8FB5FF806}"/>
              </a:ext>
            </a:extLst>
          </p:cNvPr>
          <p:cNvCxnSpPr>
            <a:cxnSpLocks/>
          </p:cNvCxnSpPr>
          <p:nvPr/>
        </p:nvCxnSpPr>
        <p:spPr>
          <a:xfrm>
            <a:off x="2948589" y="307723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4431F31-1A22-CE93-F633-565DD54914AA}"/>
              </a:ext>
            </a:extLst>
          </p:cNvPr>
          <p:cNvSpPr txBox="1"/>
          <p:nvPr/>
        </p:nvSpPr>
        <p:spPr>
          <a:xfrm>
            <a:off x="2524449" y="2681116"/>
            <a:ext cx="2542851" cy="307777"/>
          </a:xfrm>
          <a:prstGeom prst="rect">
            <a:avLst/>
          </a:prstGeom>
          <a:noFill/>
        </p:spPr>
        <p:txBody>
          <a:bodyPr wrap="square" rtlCol="0">
            <a:spAutoFit/>
          </a:bodyPr>
          <a:lstStyle/>
          <a:p>
            <a:r>
              <a:rPr lang="en-US" sz="1400" dirty="0"/>
              <a:t>We are on the Settings menu</a:t>
            </a:r>
          </a:p>
        </p:txBody>
      </p:sp>
      <p:sp>
        <p:nvSpPr>
          <p:cNvPr id="10" name="Rectangle 9">
            <a:extLst>
              <a:ext uri="{FF2B5EF4-FFF2-40B4-BE49-F238E27FC236}">
                <a16:creationId xmlns:a16="http://schemas.microsoft.com/office/drawing/2014/main" id="{998B57E6-E4A6-C332-60B9-0CB81C745331}"/>
              </a:ext>
            </a:extLst>
          </p:cNvPr>
          <p:cNvSpPr/>
          <p:nvPr/>
        </p:nvSpPr>
        <p:spPr>
          <a:xfrm>
            <a:off x="5571679" y="616655"/>
            <a:ext cx="3229415" cy="273788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887496-E241-5E2C-EC0E-08585A7525F4}"/>
              </a:ext>
            </a:extLst>
          </p:cNvPr>
          <p:cNvSpPr/>
          <p:nvPr/>
        </p:nvSpPr>
        <p:spPr>
          <a:xfrm rot="360036">
            <a:off x="8907766" y="178461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AFF056FF-86DC-BBB2-9D32-AEE371B8B8D9}"/>
              </a:ext>
            </a:extLst>
          </p:cNvPr>
          <p:cNvCxnSpPr>
            <a:cxnSpLocks/>
            <a:endCxn id="11" idx="6"/>
          </p:cNvCxnSpPr>
          <p:nvPr/>
        </p:nvCxnSpPr>
        <p:spPr>
          <a:xfrm flipH="1">
            <a:off x="9031000" y="185366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AD4FC6F-1371-95F5-77B6-A09AD5E6EFBA}"/>
              </a:ext>
            </a:extLst>
          </p:cNvPr>
          <p:cNvCxnSpPr>
            <a:cxnSpLocks/>
          </p:cNvCxnSpPr>
          <p:nvPr/>
        </p:nvCxnSpPr>
        <p:spPr>
          <a:xfrm>
            <a:off x="9570420" y="157228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9C1AAC6-3445-D777-B6A0-485E41CF4F04}"/>
              </a:ext>
            </a:extLst>
          </p:cNvPr>
          <p:cNvSpPr txBox="1"/>
          <p:nvPr/>
        </p:nvSpPr>
        <p:spPr>
          <a:xfrm>
            <a:off x="8801094" y="982760"/>
            <a:ext cx="2981331" cy="523220"/>
          </a:xfrm>
          <a:prstGeom prst="rect">
            <a:avLst/>
          </a:prstGeom>
          <a:noFill/>
        </p:spPr>
        <p:txBody>
          <a:bodyPr wrap="square" rtlCol="0">
            <a:spAutoFit/>
          </a:bodyPr>
          <a:lstStyle/>
          <a:p>
            <a:r>
              <a:rPr lang="en-US" sz="1400" dirty="0"/>
              <a:t>User Name and the Email of the logged in User will be shown here</a:t>
            </a:r>
          </a:p>
        </p:txBody>
      </p:sp>
      <p:sp>
        <p:nvSpPr>
          <p:cNvPr id="15" name="Rectangle 14">
            <a:extLst>
              <a:ext uri="{FF2B5EF4-FFF2-40B4-BE49-F238E27FC236}">
                <a16:creationId xmlns:a16="http://schemas.microsoft.com/office/drawing/2014/main" id="{6313DA88-924D-5724-44DE-4159ACF21E39}"/>
              </a:ext>
            </a:extLst>
          </p:cNvPr>
          <p:cNvSpPr/>
          <p:nvPr/>
        </p:nvSpPr>
        <p:spPr>
          <a:xfrm>
            <a:off x="5571994" y="3582807"/>
            <a:ext cx="3229100"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BE6B538-D149-6AE7-0EC9-500085466CBB}"/>
              </a:ext>
            </a:extLst>
          </p:cNvPr>
          <p:cNvSpPr/>
          <p:nvPr/>
        </p:nvSpPr>
        <p:spPr>
          <a:xfrm rot="360036">
            <a:off x="8878738" y="375633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ABC67DA-4657-86B3-D1FA-C346FDFCF67A}"/>
              </a:ext>
            </a:extLst>
          </p:cNvPr>
          <p:cNvCxnSpPr>
            <a:cxnSpLocks/>
            <a:endCxn id="25" idx="6"/>
          </p:cNvCxnSpPr>
          <p:nvPr/>
        </p:nvCxnSpPr>
        <p:spPr>
          <a:xfrm flipH="1">
            <a:off x="9001972" y="382538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300DF43-32AE-8CD4-D892-0FD6052333D6}"/>
              </a:ext>
            </a:extLst>
          </p:cNvPr>
          <p:cNvCxnSpPr>
            <a:cxnSpLocks/>
          </p:cNvCxnSpPr>
          <p:nvPr/>
        </p:nvCxnSpPr>
        <p:spPr>
          <a:xfrm>
            <a:off x="9546232" y="380744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0B7DECD-D82E-EE16-6768-1989F31F9C0C}"/>
              </a:ext>
            </a:extLst>
          </p:cNvPr>
          <p:cNvSpPr txBox="1"/>
          <p:nvPr/>
        </p:nvSpPr>
        <p:spPr>
          <a:xfrm>
            <a:off x="8799393" y="4121279"/>
            <a:ext cx="2981331" cy="523220"/>
          </a:xfrm>
          <a:prstGeom prst="rect">
            <a:avLst/>
          </a:prstGeom>
          <a:noFill/>
        </p:spPr>
        <p:txBody>
          <a:bodyPr wrap="square" rtlCol="0">
            <a:spAutoFit/>
          </a:bodyPr>
          <a:lstStyle/>
          <a:p>
            <a:r>
              <a:rPr lang="en-US" sz="1400" dirty="0"/>
              <a:t>Users can Update their Password from Settings Menu</a:t>
            </a:r>
          </a:p>
        </p:txBody>
      </p:sp>
    </p:spTree>
    <p:extLst>
      <p:ext uri="{BB962C8B-B14F-4D97-AF65-F5344CB8AC3E}">
        <p14:creationId xmlns:p14="http://schemas.microsoft.com/office/powerpoint/2010/main" val="258324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ECBCDF-772E-2057-6C19-FA7164FD34CD}"/>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64BA325-22E6-37B4-57AA-1964D884984B}"/>
              </a:ext>
            </a:extLst>
          </p:cNvPr>
          <p:cNvSpPr/>
          <p:nvPr/>
        </p:nvSpPr>
        <p:spPr>
          <a:xfrm>
            <a:off x="2354291" y="1582602"/>
            <a:ext cx="7483418" cy="369279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56F4D6-0B88-F063-1DBD-71CC69135E51}"/>
              </a:ext>
            </a:extLst>
          </p:cNvPr>
          <p:cNvSpPr/>
          <p:nvPr/>
        </p:nvSpPr>
        <p:spPr>
          <a:xfrm rot="360036">
            <a:off x="7133287" y="144316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877DBDA3-A91F-708E-F98A-BF1C6EFA8B3E}"/>
              </a:ext>
            </a:extLst>
          </p:cNvPr>
          <p:cNvCxnSpPr>
            <a:cxnSpLocks/>
            <a:endCxn id="8" idx="6"/>
          </p:cNvCxnSpPr>
          <p:nvPr/>
        </p:nvCxnSpPr>
        <p:spPr>
          <a:xfrm flipH="1">
            <a:off x="7256521" y="151221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C21C490-2A7F-2D97-2446-7093ADC2B3B5}"/>
              </a:ext>
            </a:extLst>
          </p:cNvPr>
          <p:cNvCxnSpPr>
            <a:cxnSpLocks/>
          </p:cNvCxnSpPr>
          <p:nvPr/>
        </p:nvCxnSpPr>
        <p:spPr>
          <a:xfrm>
            <a:off x="7795941" y="123083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368AD0-E537-843E-4A16-9DC54D255F93}"/>
              </a:ext>
            </a:extLst>
          </p:cNvPr>
          <p:cNvSpPr txBox="1"/>
          <p:nvPr/>
        </p:nvSpPr>
        <p:spPr>
          <a:xfrm>
            <a:off x="7026615" y="654626"/>
            <a:ext cx="2981331" cy="523220"/>
          </a:xfrm>
          <a:prstGeom prst="rect">
            <a:avLst/>
          </a:prstGeom>
          <a:noFill/>
        </p:spPr>
        <p:txBody>
          <a:bodyPr wrap="square" rtlCol="0">
            <a:spAutoFit/>
          </a:bodyPr>
          <a:lstStyle/>
          <a:p>
            <a:r>
              <a:rPr lang="en-US" sz="1400" dirty="0"/>
              <a:t>Password Resetting window for changing the password</a:t>
            </a:r>
          </a:p>
        </p:txBody>
      </p:sp>
      <p:sp>
        <p:nvSpPr>
          <p:cNvPr id="12" name="Rectangle 11">
            <a:extLst>
              <a:ext uri="{FF2B5EF4-FFF2-40B4-BE49-F238E27FC236}">
                <a16:creationId xmlns:a16="http://schemas.microsoft.com/office/drawing/2014/main" id="{C27BE5DD-0A21-0E10-C1A7-6B495F4D58AD}"/>
              </a:ext>
            </a:extLst>
          </p:cNvPr>
          <p:cNvSpPr/>
          <p:nvPr/>
        </p:nvSpPr>
        <p:spPr>
          <a:xfrm>
            <a:off x="4669689" y="2851842"/>
            <a:ext cx="3007650" cy="181069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CFB449B-EAA2-7ED5-4B69-B1060CE67AB8}"/>
              </a:ext>
            </a:extLst>
          </p:cNvPr>
          <p:cNvSpPr/>
          <p:nvPr/>
        </p:nvSpPr>
        <p:spPr>
          <a:xfrm rot="360036">
            <a:off x="7802572" y="36250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6B9602AD-2C9A-6546-703B-4D434E59233A}"/>
              </a:ext>
            </a:extLst>
          </p:cNvPr>
          <p:cNvCxnSpPr>
            <a:cxnSpLocks/>
            <a:endCxn id="13" idx="6"/>
          </p:cNvCxnSpPr>
          <p:nvPr/>
        </p:nvCxnSpPr>
        <p:spPr>
          <a:xfrm flipH="1">
            <a:off x="7925806" y="3694104"/>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C80309B-2AD4-EF28-F1AC-0B13605E186F}"/>
              </a:ext>
            </a:extLst>
          </p:cNvPr>
          <p:cNvSpPr txBox="1"/>
          <p:nvPr/>
        </p:nvSpPr>
        <p:spPr>
          <a:xfrm>
            <a:off x="8005690" y="3698183"/>
            <a:ext cx="2981331" cy="738664"/>
          </a:xfrm>
          <a:prstGeom prst="rect">
            <a:avLst/>
          </a:prstGeom>
          <a:noFill/>
        </p:spPr>
        <p:txBody>
          <a:bodyPr wrap="square" rtlCol="0">
            <a:spAutoFit/>
          </a:bodyPr>
          <a:lstStyle/>
          <a:p>
            <a:r>
              <a:rPr lang="en-US" sz="1400" dirty="0"/>
              <a:t>If user give all the details correctly, then a successful message box will pop up</a:t>
            </a:r>
          </a:p>
        </p:txBody>
      </p:sp>
    </p:spTree>
    <p:extLst>
      <p:ext uri="{BB962C8B-B14F-4D97-AF65-F5344CB8AC3E}">
        <p14:creationId xmlns:p14="http://schemas.microsoft.com/office/powerpoint/2010/main" val="102389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551D1-3C7E-0828-E6F3-1A809AE2D56D}"/>
              </a:ext>
            </a:extLst>
          </p:cNvPr>
          <p:cNvPicPr>
            <a:picLocks noChangeAspect="1"/>
          </p:cNvPicPr>
          <p:nvPr/>
        </p:nvPicPr>
        <p:blipFill>
          <a:blip r:embed="rId2"/>
          <a:stretch>
            <a:fillRect/>
          </a:stretch>
        </p:blipFill>
        <p:spPr>
          <a:xfrm>
            <a:off x="0" y="0"/>
            <a:ext cx="12191999" cy="6858000"/>
          </a:xfrm>
          <a:prstGeom prst="rect">
            <a:avLst/>
          </a:prstGeom>
        </p:spPr>
      </p:pic>
      <p:sp>
        <p:nvSpPr>
          <p:cNvPr id="5" name="Rectangle 4">
            <a:extLst>
              <a:ext uri="{FF2B5EF4-FFF2-40B4-BE49-F238E27FC236}">
                <a16:creationId xmlns:a16="http://schemas.microsoft.com/office/drawing/2014/main" id="{098ED297-86BC-5AAE-D4C0-7E11ABBDDC64}"/>
              </a:ext>
            </a:extLst>
          </p:cNvPr>
          <p:cNvSpPr/>
          <p:nvPr/>
        </p:nvSpPr>
        <p:spPr>
          <a:xfrm>
            <a:off x="155499" y="3854755"/>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5A129B5-D70E-75A3-BAB9-04BAAF922A8F}"/>
              </a:ext>
            </a:extLst>
          </p:cNvPr>
          <p:cNvSpPr/>
          <p:nvPr/>
        </p:nvSpPr>
        <p:spPr>
          <a:xfrm rot="360036">
            <a:off x="2323014" y="410437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343DC58F-B286-E418-406B-1D490A8C20CC}"/>
              </a:ext>
            </a:extLst>
          </p:cNvPr>
          <p:cNvCxnSpPr>
            <a:cxnSpLocks/>
            <a:endCxn id="6" idx="6"/>
          </p:cNvCxnSpPr>
          <p:nvPr/>
        </p:nvCxnSpPr>
        <p:spPr>
          <a:xfrm flipH="1">
            <a:off x="2446248" y="417342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E595462-E85A-E671-6B60-14F7942F9EEE}"/>
              </a:ext>
            </a:extLst>
          </p:cNvPr>
          <p:cNvCxnSpPr>
            <a:cxnSpLocks/>
          </p:cNvCxnSpPr>
          <p:nvPr/>
        </p:nvCxnSpPr>
        <p:spPr>
          <a:xfrm>
            <a:off x="2985668" y="389204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5523F47-0172-6885-0902-B4556713FC8F}"/>
              </a:ext>
            </a:extLst>
          </p:cNvPr>
          <p:cNvSpPr txBox="1"/>
          <p:nvPr/>
        </p:nvSpPr>
        <p:spPr>
          <a:xfrm>
            <a:off x="2188043" y="3444844"/>
            <a:ext cx="2542851" cy="307777"/>
          </a:xfrm>
          <a:prstGeom prst="rect">
            <a:avLst/>
          </a:prstGeom>
          <a:noFill/>
        </p:spPr>
        <p:txBody>
          <a:bodyPr wrap="square" rtlCol="0">
            <a:spAutoFit/>
          </a:bodyPr>
          <a:lstStyle/>
          <a:p>
            <a:r>
              <a:rPr lang="en-US" sz="1400" dirty="0"/>
              <a:t>We are on the Help menu</a:t>
            </a:r>
          </a:p>
        </p:txBody>
      </p:sp>
      <p:cxnSp>
        <p:nvCxnSpPr>
          <p:cNvPr id="10" name="Straight Connector 9">
            <a:extLst>
              <a:ext uri="{FF2B5EF4-FFF2-40B4-BE49-F238E27FC236}">
                <a16:creationId xmlns:a16="http://schemas.microsoft.com/office/drawing/2014/main" id="{2125EFBB-B6A8-BEFD-291C-76F53A80B638}"/>
              </a:ext>
            </a:extLst>
          </p:cNvPr>
          <p:cNvCxnSpPr>
            <a:cxnSpLocks/>
          </p:cNvCxnSpPr>
          <p:nvPr/>
        </p:nvCxnSpPr>
        <p:spPr>
          <a:xfrm flipH="1">
            <a:off x="8475748" y="1982709"/>
            <a:ext cx="360434" cy="1180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4FD447E-ACC8-902F-37E3-694F97495E56}"/>
              </a:ext>
            </a:extLst>
          </p:cNvPr>
          <p:cNvSpPr/>
          <p:nvPr/>
        </p:nvSpPr>
        <p:spPr>
          <a:xfrm rot="360036">
            <a:off x="8413962" y="309662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2B142800-AA7D-B25A-BA0F-0156830F621E}"/>
              </a:ext>
            </a:extLst>
          </p:cNvPr>
          <p:cNvCxnSpPr>
            <a:cxnSpLocks/>
          </p:cNvCxnSpPr>
          <p:nvPr/>
        </p:nvCxnSpPr>
        <p:spPr>
          <a:xfrm flipH="1">
            <a:off x="8836182" y="1982709"/>
            <a:ext cx="389299"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2C0F7E7-84A3-1B66-8DEE-9E51E99A20F5}"/>
              </a:ext>
            </a:extLst>
          </p:cNvPr>
          <p:cNvSpPr txBox="1"/>
          <p:nvPr/>
        </p:nvSpPr>
        <p:spPr>
          <a:xfrm>
            <a:off x="8836182" y="1451573"/>
            <a:ext cx="2542851" cy="523220"/>
          </a:xfrm>
          <a:prstGeom prst="rect">
            <a:avLst/>
          </a:prstGeom>
          <a:noFill/>
        </p:spPr>
        <p:txBody>
          <a:bodyPr wrap="square" rtlCol="0">
            <a:spAutoFit/>
          </a:bodyPr>
          <a:lstStyle/>
          <a:p>
            <a:r>
              <a:rPr lang="en-US" sz="1400" dirty="0"/>
              <a:t>Details of the  developers of this project</a:t>
            </a:r>
          </a:p>
        </p:txBody>
      </p:sp>
    </p:spTree>
    <p:extLst>
      <p:ext uri="{BB962C8B-B14F-4D97-AF65-F5344CB8AC3E}">
        <p14:creationId xmlns:p14="http://schemas.microsoft.com/office/powerpoint/2010/main" val="117576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FE15BA-FE51-43C5-AD82-43D9F873C0A4}"/>
              </a:ext>
            </a:extLst>
          </p:cNvPr>
          <p:cNvPicPr>
            <a:picLocks noChangeAspect="1"/>
          </p:cNvPicPr>
          <p:nvPr/>
        </p:nvPicPr>
        <p:blipFill>
          <a:blip r:embed="rId2"/>
          <a:stretch>
            <a:fillRect/>
          </a:stretch>
        </p:blipFill>
        <p:spPr>
          <a:xfrm>
            <a:off x="0" y="-17930"/>
            <a:ext cx="12192000" cy="6858000"/>
          </a:xfrm>
          <a:prstGeom prst="rect">
            <a:avLst/>
          </a:prstGeom>
        </p:spPr>
      </p:pic>
      <p:sp>
        <p:nvSpPr>
          <p:cNvPr id="2" name="Title 1">
            <a:extLst>
              <a:ext uri="{FF2B5EF4-FFF2-40B4-BE49-F238E27FC236}">
                <a16:creationId xmlns:a16="http://schemas.microsoft.com/office/drawing/2014/main" id="{BB7EA226-399F-47FE-855B-AC0EB166C9D8}"/>
              </a:ext>
            </a:extLst>
          </p:cNvPr>
          <p:cNvSpPr>
            <a:spLocks noGrp="1"/>
          </p:cNvSpPr>
          <p:nvPr>
            <p:ph type="title"/>
          </p:nvPr>
        </p:nvSpPr>
        <p:spPr>
          <a:xfrm>
            <a:off x="5093746" y="854434"/>
            <a:ext cx="2004508" cy="748454"/>
          </a:xfrm>
        </p:spPr>
        <p:txBody>
          <a:bodyPr>
            <a:normAutofit fontScale="90000"/>
          </a:bodyPr>
          <a:lstStyle/>
          <a:p>
            <a:r>
              <a:rPr lang="en-US" u="sng" dirty="0">
                <a:solidFill>
                  <a:schemeClr val="accent2">
                    <a:lumMod val="75000"/>
                  </a:schemeClr>
                </a:solidFill>
                <a:latin typeface="Algerian" panose="04020705040A02060702" pitchFamily="82" charset="0"/>
              </a:rPr>
              <a:t>Games</a:t>
            </a:r>
          </a:p>
        </p:txBody>
      </p:sp>
      <p:graphicFrame>
        <p:nvGraphicFramePr>
          <p:cNvPr id="14" name="TextBox 2">
            <a:extLst>
              <a:ext uri="{FF2B5EF4-FFF2-40B4-BE49-F238E27FC236}">
                <a16:creationId xmlns:a16="http://schemas.microsoft.com/office/drawing/2014/main" id="{79BBC600-85A7-4CC5-9C3D-22899A5486C4}"/>
              </a:ext>
            </a:extLst>
          </p:cNvPr>
          <p:cNvGraphicFramePr/>
          <p:nvPr>
            <p:extLst>
              <p:ext uri="{D42A27DB-BD31-4B8C-83A1-F6EECF244321}">
                <p14:modId xmlns:p14="http://schemas.microsoft.com/office/powerpoint/2010/main" val="3018979976"/>
              </p:ext>
            </p:extLst>
          </p:nvPr>
        </p:nvGraphicFramePr>
        <p:xfrm>
          <a:off x="3112387" y="1699746"/>
          <a:ext cx="5287543" cy="419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olorful text with text overlay&#10;&#10;Description automatically generated with medium confidence">
            <a:extLst>
              <a:ext uri="{FF2B5EF4-FFF2-40B4-BE49-F238E27FC236}">
                <a16:creationId xmlns:a16="http://schemas.microsoft.com/office/drawing/2014/main" id="{9C3B3543-1212-E233-4312-B6F05A42B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21" y="79991"/>
            <a:ext cx="2248927" cy="2413483"/>
          </a:xfrm>
          <a:prstGeom prst="rect">
            <a:avLst/>
          </a:prstGeom>
        </p:spPr>
      </p:pic>
    </p:spTree>
    <p:extLst>
      <p:ext uri="{BB962C8B-B14F-4D97-AF65-F5344CB8AC3E}">
        <p14:creationId xmlns:p14="http://schemas.microsoft.com/office/powerpoint/2010/main" val="4216516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61585" y="339116"/>
            <a:ext cx="3597226" cy="860612"/>
          </a:xfrm>
        </p:spPr>
        <p:txBody>
          <a:bodyPr>
            <a:normAutofit fontScale="90000"/>
          </a:bodyPr>
          <a:lstStyle/>
          <a:p>
            <a:r>
              <a:rPr lang="en-US" sz="4800" u="sng" dirty="0">
                <a:solidFill>
                  <a:schemeClr val="accent2">
                    <a:lumMod val="75000"/>
                  </a:schemeClr>
                </a:solidFill>
                <a:latin typeface="Algerian" panose="04020705040A02060702" pitchFamily="82" charset="0"/>
              </a:rPr>
              <a:t>Gravity Run</a:t>
            </a:r>
          </a:p>
        </p:txBody>
      </p:sp>
      <p:sp>
        <p:nvSpPr>
          <p:cNvPr id="7" name="TextBox 6">
            <a:extLst>
              <a:ext uri="{FF2B5EF4-FFF2-40B4-BE49-F238E27FC236}">
                <a16:creationId xmlns:a16="http://schemas.microsoft.com/office/drawing/2014/main" id="{8FA6A1CC-5F56-499A-A3BE-B2060130AD35}"/>
              </a:ext>
            </a:extLst>
          </p:cNvPr>
          <p:cNvSpPr txBox="1"/>
          <p:nvPr/>
        </p:nvSpPr>
        <p:spPr>
          <a:xfrm>
            <a:off x="1815701" y="1727955"/>
            <a:ext cx="8117633" cy="2597058"/>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t>
            </a:r>
            <a:r>
              <a:rPr lang="en-US" sz="2000" kern="100" dirty="0">
                <a:solidFill>
                  <a:schemeClr val="accent2"/>
                </a:solidFill>
                <a:ea typeface="Calibri" panose="020F0502020204030204" pitchFamily="34" charset="0"/>
                <a:cs typeface="Times New Roman" panose="02020603050405020304" pitchFamily="18" charset="0"/>
              </a:rPr>
              <a:t>This is basically a running game avoiding obstacles. In this game:</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will be given a character to jump over the obstacles coming in front of them.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There will be obstacles to stop players. Players must jump over the obstacle to gain more points.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high score of the game can be saved and displayed.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3" name="Picture 2" descr="A colorful text with text overlay&#10;&#10;Description automatically generated with medium confidence">
            <a:extLst>
              <a:ext uri="{FF2B5EF4-FFF2-40B4-BE49-F238E27FC236}">
                <a16:creationId xmlns:a16="http://schemas.microsoft.com/office/drawing/2014/main" id="{9EB9A658-783D-0448-6F91-9E25D027A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2"/>
            <a:ext cx="1857734" cy="1993666"/>
          </a:xfrm>
          <a:prstGeom prst="rect">
            <a:avLst/>
          </a:prstGeom>
        </p:spPr>
      </p:pic>
    </p:spTree>
    <p:extLst>
      <p:ext uri="{BB962C8B-B14F-4D97-AF65-F5344CB8AC3E}">
        <p14:creationId xmlns:p14="http://schemas.microsoft.com/office/powerpoint/2010/main" val="1838340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C164439-50E3-4C33-B2F5-3BDDB4251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213F34-C407-0D6B-A0DA-D1EBAAA376B1}"/>
              </a:ext>
            </a:extLst>
          </p:cNvPr>
          <p:cNvSpPr>
            <a:spLocks noGrp="1"/>
          </p:cNvSpPr>
          <p:nvPr>
            <p:ph type="title"/>
          </p:nvPr>
        </p:nvSpPr>
        <p:spPr>
          <a:xfrm>
            <a:off x="5262282" y="286603"/>
            <a:ext cx="5862918" cy="1450757"/>
          </a:xfrm>
        </p:spPr>
        <p:txBody>
          <a:bodyPr vert="horz" lIns="91440" tIns="45720" rIns="91440" bIns="45720" rtlCol="0" anchor="t">
            <a:normAutofit/>
          </a:bodyPr>
          <a:lstStyle/>
          <a:p>
            <a:r>
              <a:rPr lang="en-US" sz="5400" b="1" dirty="0">
                <a:solidFill>
                  <a:schemeClr val="accent1">
                    <a:lumMod val="60000"/>
                    <a:lumOff val="40000"/>
                  </a:schemeClr>
                </a:solidFill>
              </a:rPr>
              <a:t>           </a:t>
            </a:r>
            <a:r>
              <a:rPr lang="en-US" dirty="0">
                <a:solidFill>
                  <a:schemeClr val="accent1">
                    <a:lumMod val="75000"/>
                  </a:schemeClr>
                </a:solidFill>
                <a:latin typeface="Algerian" panose="04020705040A02060702" pitchFamily="82" charset="0"/>
              </a:rPr>
              <a:t>PRESENTER</a:t>
            </a:r>
          </a:p>
        </p:txBody>
      </p:sp>
      <p:sp>
        <p:nvSpPr>
          <p:cNvPr id="5" name="TextBox 4">
            <a:extLst>
              <a:ext uri="{FF2B5EF4-FFF2-40B4-BE49-F238E27FC236}">
                <a16:creationId xmlns:a16="http://schemas.microsoft.com/office/drawing/2014/main" id="{932BB76E-EE6D-8C51-7C22-D011F3853A7E}"/>
              </a:ext>
            </a:extLst>
          </p:cNvPr>
          <p:cNvSpPr txBox="1"/>
          <p:nvPr/>
        </p:nvSpPr>
        <p:spPr>
          <a:xfrm>
            <a:off x="6014583" y="4324125"/>
            <a:ext cx="5943600" cy="2168476"/>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abu</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towsif</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err="1">
                <a:solidFill>
                  <a:schemeClr val="accent1">
                    <a:lumMod val="75000"/>
                  </a:schemeClr>
                </a:solidFill>
                <a:latin typeface="Algerian" panose="04020705040A02060702" pitchFamily="82" charset="0"/>
              </a:rPr>
              <a:t>Farjana</a:t>
            </a:r>
            <a:r>
              <a:rPr lang="en-US" sz="2800" dirty="0">
                <a:solidFill>
                  <a:schemeClr val="accent1">
                    <a:lumMod val="75000"/>
                  </a:schemeClr>
                </a:solidFill>
                <a:latin typeface="Algerian" panose="04020705040A02060702" pitchFamily="82" charset="0"/>
              </a:rPr>
              <a:t> </a:t>
            </a:r>
            <a:r>
              <a:rPr lang="en-GB" sz="2800" dirty="0" err="1">
                <a:solidFill>
                  <a:schemeClr val="accent1">
                    <a:lumMod val="75000"/>
                  </a:schemeClr>
                </a:solidFill>
                <a:latin typeface="Algerian" panose="04020705040A02060702" pitchFamily="82" charset="0"/>
              </a:rPr>
              <a:t>yESMIN</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opi</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Shohanur</a:t>
            </a:r>
            <a:r>
              <a:rPr lang="en-US" sz="2800" dirty="0">
                <a:solidFill>
                  <a:schemeClr val="accent1">
                    <a:lumMod val="75000"/>
                  </a:schemeClr>
                </a:solidFill>
                <a:latin typeface="Algerian" panose="04020705040A02060702" pitchFamily="82" charset="0"/>
              </a:rPr>
              <a:t> Rahman </a:t>
            </a:r>
            <a:r>
              <a:rPr lang="en-US" sz="2800" dirty="0" err="1">
                <a:solidFill>
                  <a:schemeClr val="accent1">
                    <a:lumMod val="75000"/>
                  </a:schemeClr>
                </a:solidFill>
                <a:latin typeface="Algerian" panose="04020705040A02060702" pitchFamily="82" charset="0"/>
              </a:rPr>
              <a:t>Shohan</a:t>
            </a:r>
            <a:endParaRPr lang="en-US" sz="2800" dirty="0">
              <a:solidFill>
                <a:schemeClr val="accent1">
                  <a:lumMod val="75000"/>
                </a:schemeClr>
              </a:solidFill>
              <a:latin typeface="Algerian" panose="04020705040A02060702" pitchFamily="82" charset="0"/>
            </a:endParaRPr>
          </a:p>
        </p:txBody>
      </p:sp>
      <p:pic>
        <p:nvPicPr>
          <p:cNvPr id="8" name="Picture 7">
            <a:extLst>
              <a:ext uri="{FF2B5EF4-FFF2-40B4-BE49-F238E27FC236}">
                <a16:creationId xmlns:a16="http://schemas.microsoft.com/office/drawing/2014/main" id="{7327B17F-73DE-4356-87DD-2A0088BD7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755" y="1163260"/>
            <a:ext cx="2741230" cy="2741230"/>
          </a:xfrm>
          <a:prstGeom prst="rect">
            <a:avLst/>
          </a:prstGeom>
        </p:spPr>
      </p:pic>
      <p:pic>
        <p:nvPicPr>
          <p:cNvPr id="36" name="Picture 35">
            <a:extLst>
              <a:ext uri="{FF2B5EF4-FFF2-40B4-BE49-F238E27FC236}">
                <a16:creationId xmlns:a16="http://schemas.microsoft.com/office/drawing/2014/main" id="{74F60C57-3ABA-43DA-945C-2BB386EF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649234" cy="6858000"/>
          </a:xfrm>
          <a:prstGeom prst="rect">
            <a:avLst/>
          </a:prstGeom>
        </p:spPr>
      </p:pic>
    </p:spTree>
    <p:extLst>
      <p:ext uri="{BB962C8B-B14F-4D97-AF65-F5344CB8AC3E}">
        <p14:creationId xmlns:p14="http://schemas.microsoft.com/office/powerpoint/2010/main" val="124061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358BB4-CB72-9961-D9A5-E0EDB4747FD4}"/>
              </a:ext>
            </a:extLst>
          </p:cNvPr>
          <p:cNvPicPr>
            <a:picLocks noChangeAspect="1"/>
          </p:cNvPicPr>
          <p:nvPr/>
        </p:nvPicPr>
        <p:blipFill>
          <a:blip r:embed="rId2"/>
          <a:stretch>
            <a:fillRect/>
          </a:stretch>
        </p:blipFill>
        <p:spPr>
          <a:xfrm>
            <a:off x="0" y="-87745"/>
            <a:ext cx="12192000" cy="6945745"/>
          </a:xfrm>
          <a:prstGeom prst="rect">
            <a:avLst/>
          </a:prstGeom>
        </p:spPr>
      </p:pic>
      <p:sp>
        <p:nvSpPr>
          <p:cNvPr id="6" name="Rectangle 5">
            <a:extLst>
              <a:ext uri="{FF2B5EF4-FFF2-40B4-BE49-F238E27FC236}">
                <a16:creationId xmlns:a16="http://schemas.microsoft.com/office/drawing/2014/main" id="{5BB31408-0E29-5C8E-79CF-A70C3EA5231B}"/>
              </a:ext>
            </a:extLst>
          </p:cNvPr>
          <p:cNvSpPr/>
          <p:nvPr/>
        </p:nvSpPr>
        <p:spPr>
          <a:xfrm>
            <a:off x="60054" y="394361"/>
            <a:ext cx="1266204"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5228BF0-A6F3-E249-3E1C-4C7F6FE23468}"/>
              </a:ext>
            </a:extLst>
          </p:cNvPr>
          <p:cNvCxnSpPr>
            <a:cxnSpLocks/>
          </p:cNvCxnSpPr>
          <p:nvPr/>
        </p:nvCxnSpPr>
        <p:spPr>
          <a:xfrm>
            <a:off x="1465996" y="758267"/>
            <a:ext cx="5480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6B024E-3473-E6A6-6739-2814B7DDF3F7}"/>
              </a:ext>
            </a:extLst>
          </p:cNvPr>
          <p:cNvCxnSpPr>
            <a:cxnSpLocks/>
          </p:cNvCxnSpPr>
          <p:nvPr/>
        </p:nvCxnSpPr>
        <p:spPr>
          <a:xfrm flipV="1">
            <a:off x="2013997" y="595305"/>
            <a:ext cx="190123" cy="16296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3156C00-9655-624B-E820-8C7640A35692}"/>
              </a:ext>
            </a:extLst>
          </p:cNvPr>
          <p:cNvCxnSpPr>
            <a:cxnSpLocks/>
          </p:cNvCxnSpPr>
          <p:nvPr/>
        </p:nvCxnSpPr>
        <p:spPr>
          <a:xfrm>
            <a:off x="2204120" y="595305"/>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ED22359-2BE2-AF61-0C1D-D914621D6ACD}"/>
              </a:ext>
            </a:extLst>
          </p:cNvPr>
          <p:cNvSpPr txBox="1"/>
          <p:nvPr/>
        </p:nvSpPr>
        <p:spPr>
          <a:xfrm>
            <a:off x="4207876" y="277293"/>
            <a:ext cx="2897109" cy="646331"/>
          </a:xfrm>
          <a:prstGeom prst="rect">
            <a:avLst/>
          </a:prstGeom>
          <a:noFill/>
        </p:spPr>
        <p:txBody>
          <a:bodyPr wrap="square" rtlCol="0">
            <a:spAutoFit/>
          </a:bodyPr>
          <a:lstStyle/>
          <a:p>
            <a:r>
              <a:rPr lang="en-US" dirty="0">
                <a:solidFill>
                  <a:srgbClr val="FFFF00"/>
                </a:solidFill>
              </a:rPr>
              <a:t>Score Label. Players can their score in real time</a:t>
            </a:r>
          </a:p>
        </p:txBody>
      </p:sp>
      <p:cxnSp>
        <p:nvCxnSpPr>
          <p:cNvPr id="18" name="Straight Connector 17">
            <a:extLst>
              <a:ext uri="{FF2B5EF4-FFF2-40B4-BE49-F238E27FC236}">
                <a16:creationId xmlns:a16="http://schemas.microsoft.com/office/drawing/2014/main" id="{B2E2205B-3E6B-1C9E-4F3F-1CAE246CA4B5}"/>
              </a:ext>
            </a:extLst>
          </p:cNvPr>
          <p:cNvCxnSpPr>
            <a:cxnSpLocks/>
          </p:cNvCxnSpPr>
          <p:nvPr/>
        </p:nvCxnSpPr>
        <p:spPr>
          <a:xfrm>
            <a:off x="7594348" y="2982919"/>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8847BA-43CA-433E-FB4F-271B300BDD41}"/>
              </a:ext>
            </a:extLst>
          </p:cNvPr>
          <p:cNvCxnSpPr>
            <a:cxnSpLocks/>
          </p:cNvCxnSpPr>
          <p:nvPr/>
        </p:nvCxnSpPr>
        <p:spPr>
          <a:xfrm flipV="1">
            <a:off x="8273358" y="746682"/>
            <a:ext cx="736349" cy="223623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C04D37-E546-2B39-AFE2-B6AD0E69064B}"/>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43E9C9A-C0D2-A6AF-1643-E86899267C95}"/>
              </a:ext>
            </a:extLst>
          </p:cNvPr>
          <p:cNvSpPr txBox="1"/>
          <p:nvPr/>
        </p:nvSpPr>
        <p:spPr>
          <a:xfrm>
            <a:off x="8892011" y="342036"/>
            <a:ext cx="2897109" cy="369332"/>
          </a:xfrm>
          <a:prstGeom prst="rect">
            <a:avLst/>
          </a:prstGeom>
          <a:noFill/>
        </p:spPr>
        <p:txBody>
          <a:bodyPr wrap="square" rtlCol="0">
            <a:spAutoFit/>
          </a:bodyPr>
          <a:lstStyle/>
          <a:p>
            <a:r>
              <a:rPr lang="en-US" dirty="0">
                <a:solidFill>
                  <a:srgbClr val="FFFF00"/>
                </a:solidFill>
              </a:rPr>
              <a:t>Game Background Image</a:t>
            </a:r>
          </a:p>
        </p:txBody>
      </p:sp>
      <p:sp>
        <p:nvSpPr>
          <p:cNvPr id="29" name="Oval 28">
            <a:extLst>
              <a:ext uri="{FF2B5EF4-FFF2-40B4-BE49-F238E27FC236}">
                <a16:creationId xmlns:a16="http://schemas.microsoft.com/office/drawing/2014/main" id="{E4F425C7-ED93-61E1-5878-1F030F71964D}"/>
              </a:ext>
            </a:extLst>
          </p:cNvPr>
          <p:cNvSpPr/>
          <p:nvPr/>
        </p:nvSpPr>
        <p:spPr>
          <a:xfrm>
            <a:off x="7488881" y="291465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3A9BCF-DD27-A785-01B4-FF240694EC1C}"/>
              </a:ext>
            </a:extLst>
          </p:cNvPr>
          <p:cNvSpPr/>
          <p:nvPr/>
        </p:nvSpPr>
        <p:spPr>
          <a:xfrm>
            <a:off x="4106935" y="5151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EABDA51-3608-2275-B658-841AFB9F437A}"/>
              </a:ext>
            </a:extLst>
          </p:cNvPr>
          <p:cNvSpPr/>
          <p:nvPr/>
        </p:nvSpPr>
        <p:spPr>
          <a:xfrm>
            <a:off x="8950301" y="65172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FF5131-2D87-FB36-96DC-08A7F09A7437}"/>
              </a:ext>
            </a:extLst>
          </p:cNvPr>
          <p:cNvSpPr/>
          <p:nvPr/>
        </p:nvSpPr>
        <p:spPr>
          <a:xfrm rot="5400000">
            <a:off x="1722823" y="1291611"/>
            <a:ext cx="1374591"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293B732-8C21-AC0C-5AAB-C0D538CA0550}"/>
              </a:ext>
            </a:extLst>
          </p:cNvPr>
          <p:cNvCxnSpPr>
            <a:cxnSpLocks/>
          </p:cNvCxnSpPr>
          <p:nvPr/>
        </p:nvCxnSpPr>
        <p:spPr>
          <a:xfrm>
            <a:off x="2957465" y="2103224"/>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A0FDE1-A3F8-47DF-C0E6-9174EC9F3683}"/>
              </a:ext>
            </a:extLst>
          </p:cNvPr>
          <p:cNvCxnSpPr>
            <a:cxnSpLocks/>
          </p:cNvCxnSpPr>
          <p:nvPr/>
        </p:nvCxnSpPr>
        <p:spPr>
          <a:xfrm>
            <a:off x="3626949" y="2098107"/>
            <a:ext cx="537644" cy="83041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E35AF64-BB03-A044-A89E-34537CEE0B1C}"/>
              </a:ext>
            </a:extLst>
          </p:cNvPr>
          <p:cNvSpPr/>
          <p:nvPr/>
        </p:nvSpPr>
        <p:spPr>
          <a:xfrm>
            <a:off x="2851998" y="20349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063FB71-071F-0016-907E-D4216580756F}"/>
              </a:ext>
            </a:extLst>
          </p:cNvPr>
          <p:cNvCxnSpPr>
            <a:cxnSpLocks/>
          </p:cNvCxnSpPr>
          <p:nvPr/>
        </p:nvCxnSpPr>
        <p:spPr>
          <a:xfrm>
            <a:off x="6554260" y="518456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673EEC0-BB1D-A525-C7AC-5DAB4D78CDD1}"/>
              </a:ext>
            </a:extLst>
          </p:cNvPr>
          <p:cNvSpPr/>
          <p:nvPr/>
        </p:nvSpPr>
        <p:spPr>
          <a:xfrm rot="5400000">
            <a:off x="7191950" y="5044313"/>
            <a:ext cx="1272868"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8547EA-96D8-5164-D45C-1406DCCD9650}"/>
              </a:ext>
            </a:extLst>
          </p:cNvPr>
          <p:cNvSpPr/>
          <p:nvPr/>
        </p:nvSpPr>
        <p:spPr>
          <a:xfrm>
            <a:off x="7233270" y="511789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5C4EB17-7189-BDA8-792D-C3503B47FA49}"/>
              </a:ext>
            </a:extLst>
          </p:cNvPr>
          <p:cNvCxnSpPr>
            <a:cxnSpLocks/>
          </p:cNvCxnSpPr>
          <p:nvPr/>
        </p:nvCxnSpPr>
        <p:spPr>
          <a:xfrm>
            <a:off x="6096000" y="453204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E95095DE-F893-1937-6496-92F8C0065D3B}"/>
              </a:ext>
            </a:extLst>
          </p:cNvPr>
          <p:cNvSpPr/>
          <p:nvPr/>
        </p:nvSpPr>
        <p:spPr>
          <a:xfrm rot="9613919">
            <a:off x="4127580" y="28932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BACB33-CE88-7B29-9AD1-F5F5B57A92E0}"/>
              </a:ext>
            </a:extLst>
          </p:cNvPr>
          <p:cNvSpPr/>
          <p:nvPr/>
        </p:nvSpPr>
        <p:spPr>
          <a:xfrm rot="9613919">
            <a:off x="6034214" y="446536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D16DE8B-4166-0BEF-C7E3-05645DBE208F}"/>
              </a:ext>
            </a:extLst>
          </p:cNvPr>
          <p:cNvSpPr txBox="1"/>
          <p:nvPr/>
        </p:nvSpPr>
        <p:spPr>
          <a:xfrm>
            <a:off x="3770526" y="3021585"/>
            <a:ext cx="2783734" cy="1384995"/>
          </a:xfrm>
          <a:prstGeom prst="rect">
            <a:avLst/>
          </a:prstGeom>
          <a:noFill/>
        </p:spPr>
        <p:txBody>
          <a:bodyPr wrap="square" rtlCol="0">
            <a:spAutoFit/>
          </a:bodyPr>
          <a:lstStyle/>
          <a:p>
            <a:pPr algn="just"/>
            <a:r>
              <a:rPr lang="en-US" sz="1400" dirty="0">
                <a:solidFill>
                  <a:srgbClr val="FFFF00"/>
                </a:solidFill>
              </a:rPr>
              <a:t>Wooden Obstacles. These Obstacles will move and appear from right position of the screen randomly. The speed of the obstacles will  increase for every  10 points increase of the player</a:t>
            </a:r>
          </a:p>
        </p:txBody>
      </p:sp>
      <p:sp>
        <p:nvSpPr>
          <p:cNvPr id="53" name="Rectangle 52">
            <a:extLst>
              <a:ext uri="{FF2B5EF4-FFF2-40B4-BE49-F238E27FC236}">
                <a16:creationId xmlns:a16="http://schemas.microsoft.com/office/drawing/2014/main" id="{C3A7E0C8-9CBE-50D9-55CD-FCF8EC3EDDC5}"/>
              </a:ext>
            </a:extLst>
          </p:cNvPr>
          <p:cNvSpPr/>
          <p:nvPr/>
        </p:nvSpPr>
        <p:spPr>
          <a:xfrm rot="5400000">
            <a:off x="2753460" y="4868447"/>
            <a:ext cx="1041897" cy="992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7E8E55B-6AD8-22D5-FA13-049C15B950BF}"/>
              </a:ext>
            </a:extLst>
          </p:cNvPr>
          <p:cNvCxnSpPr>
            <a:cxnSpLocks/>
          </p:cNvCxnSpPr>
          <p:nvPr/>
        </p:nvCxnSpPr>
        <p:spPr>
          <a:xfrm>
            <a:off x="1924256" y="510092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119CE35-F37C-D10B-BEF2-816985B980C1}"/>
              </a:ext>
            </a:extLst>
          </p:cNvPr>
          <p:cNvSpPr/>
          <p:nvPr/>
        </p:nvSpPr>
        <p:spPr>
          <a:xfrm>
            <a:off x="2603266" y="503425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13A4C26-A3F1-25E5-07DA-F1CC0F9AD48F}"/>
              </a:ext>
            </a:extLst>
          </p:cNvPr>
          <p:cNvCxnSpPr>
            <a:cxnSpLocks/>
          </p:cNvCxnSpPr>
          <p:nvPr/>
        </p:nvCxnSpPr>
        <p:spPr>
          <a:xfrm>
            <a:off x="1465996" y="444840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7476C2D-BDA5-47C8-2D85-ABA8C88259B6}"/>
              </a:ext>
            </a:extLst>
          </p:cNvPr>
          <p:cNvSpPr/>
          <p:nvPr/>
        </p:nvSpPr>
        <p:spPr>
          <a:xfrm rot="9613919">
            <a:off x="1404210" y="438172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C2CA419-7A8B-9994-811A-AC9E2B6743DE}"/>
              </a:ext>
            </a:extLst>
          </p:cNvPr>
          <p:cNvSpPr txBox="1"/>
          <p:nvPr/>
        </p:nvSpPr>
        <p:spPr>
          <a:xfrm>
            <a:off x="21221" y="2913096"/>
            <a:ext cx="2783734" cy="1600438"/>
          </a:xfrm>
          <a:prstGeom prst="rect">
            <a:avLst/>
          </a:prstGeom>
          <a:noFill/>
        </p:spPr>
        <p:txBody>
          <a:bodyPr wrap="square" rtlCol="0">
            <a:spAutoFit/>
          </a:bodyPr>
          <a:lstStyle/>
          <a:p>
            <a:pPr algn="just"/>
            <a:r>
              <a:rPr lang="en-US" sz="1400" dirty="0">
                <a:solidFill>
                  <a:srgbClr val="FFFF00"/>
                </a:solidFill>
              </a:rPr>
              <a:t>This is the player figure which the user will control from the space bar key. Users must avoid crashing with the wooden objects to be in the game. The running speed of the player will increase for every 10 points of the user</a:t>
            </a:r>
          </a:p>
        </p:txBody>
      </p:sp>
      <p:sp>
        <p:nvSpPr>
          <p:cNvPr id="59" name="Rectangle 58">
            <a:extLst>
              <a:ext uri="{FF2B5EF4-FFF2-40B4-BE49-F238E27FC236}">
                <a16:creationId xmlns:a16="http://schemas.microsoft.com/office/drawing/2014/main" id="{34464252-643E-A239-5966-4F833D7D3B83}"/>
              </a:ext>
            </a:extLst>
          </p:cNvPr>
          <p:cNvSpPr/>
          <p:nvPr/>
        </p:nvSpPr>
        <p:spPr>
          <a:xfrm>
            <a:off x="119098" y="5972513"/>
            <a:ext cx="1922846"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50481ADF-E148-0E82-AF1B-8FF498D1E0D4}"/>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F1B4FA8-E692-38A7-1BFC-96AD7E41A04F}"/>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1DCCDAE-0478-AB01-9CC2-5FAB74795F91}"/>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43DDD46B-90D5-0704-C9D5-F5F4805E6194}"/>
              </a:ext>
            </a:extLst>
          </p:cNvPr>
          <p:cNvSpPr/>
          <p:nvPr/>
        </p:nvSpPr>
        <p:spPr>
          <a:xfrm rot="9613919">
            <a:off x="4988673" y="6370684"/>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3D2BDCA-A7AA-88AB-7E47-D08A086C3D65}"/>
              </a:ext>
            </a:extLst>
          </p:cNvPr>
          <p:cNvSpPr txBox="1"/>
          <p:nvPr/>
        </p:nvSpPr>
        <p:spPr>
          <a:xfrm>
            <a:off x="5130120" y="5921550"/>
            <a:ext cx="4438345" cy="954107"/>
          </a:xfrm>
          <a:prstGeom prst="rect">
            <a:avLst/>
          </a:prstGeom>
          <a:noFill/>
        </p:spPr>
        <p:txBody>
          <a:bodyPr wrap="square" rtlCol="0">
            <a:spAutoFit/>
          </a:bodyPr>
          <a:lstStyle/>
          <a:p>
            <a:pPr algn="just"/>
            <a:r>
              <a:rPr lang="en-US" sz="1400" dirty="0">
                <a:solidFill>
                  <a:srgbClr val="FFFF00"/>
                </a:solidFill>
              </a:rPr>
              <a:t>High Score Label. When the game will load, High Score will be shown from the Leader board table from the database. If a player obtain high score, then it will change in real time</a:t>
            </a:r>
          </a:p>
        </p:txBody>
      </p:sp>
      <p:sp>
        <p:nvSpPr>
          <p:cNvPr id="71" name="Oval 70">
            <a:extLst>
              <a:ext uri="{FF2B5EF4-FFF2-40B4-BE49-F238E27FC236}">
                <a16:creationId xmlns:a16="http://schemas.microsoft.com/office/drawing/2014/main" id="{BCB8112E-EC5C-D3B5-D596-6770787B5A1F}"/>
              </a:ext>
            </a:extLst>
          </p:cNvPr>
          <p:cNvSpPr/>
          <p:nvPr/>
        </p:nvSpPr>
        <p:spPr>
          <a:xfrm rot="9613919">
            <a:off x="1375065" y="693933"/>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53FC6-B42D-84E7-C5BC-59EE8C2AF3D1}"/>
              </a:ext>
            </a:extLst>
          </p:cNvPr>
          <p:cNvCxnSpPr>
            <a:cxnSpLocks/>
          </p:cNvCxnSpPr>
          <p:nvPr/>
        </p:nvCxnSpPr>
        <p:spPr>
          <a:xfrm flipV="1">
            <a:off x="9292335" y="1221456"/>
            <a:ext cx="228506" cy="64943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C3C23A20-5F62-A6D7-FA80-E5F746C2AEF5}"/>
              </a:ext>
            </a:extLst>
          </p:cNvPr>
          <p:cNvSpPr/>
          <p:nvPr/>
        </p:nvSpPr>
        <p:spPr>
          <a:xfrm>
            <a:off x="9480285" y="113574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AA5F44D-03B7-FF06-68D6-F1D3E69C29BE}"/>
              </a:ext>
            </a:extLst>
          </p:cNvPr>
          <p:cNvSpPr txBox="1"/>
          <p:nvPr/>
        </p:nvSpPr>
        <p:spPr>
          <a:xfrm>
            <a:off x="7943378" y="3620945"/>
            <a:ext cx="3437249" cy="307777"/>
          </a:xfrm>
          <a:prstGeom prst="rect">
            <a:avLst/>
          </a:prstGeom>
          <a:noFill/>
        </p:spPr>
        <p:txBody>
          <a:bodyPr wrap="square" rtlCol="0">
            <a:spAutoFit/>
          </a:bodyPr>
          <a:lstStyle/>
          <a:p>
            <a:pPr algn="just"/>
            <a:r>
              <a:rPr lang="en-US" sz="1400" dirty="0">
                <a:solidFill>
                  <a:srgbClr val="FFFF00"/>
                </a:solidFill>
              </a:rPr>
              <a:t>Platforms in which the player figure will land  </a:t>
            </a:r>
          </a:p>
        </p:txBody>
      </p:sp>
      <p:cxnSp>
        <p:nvCxnSpPr>
          <p:cNvPr id="77" name="Straight Connector 76">
            <a:extLst>
              <a:ext uri="{FF2B5EF4-FFF2-40B4-BE49-F238E27FC236}">
                <a16:creationId xmlns:a16="http://schemas.microsoft.com/office/drawing/2014/main" id="{8F8FD99B-B7C8-0F18-63BF-5E4ED6279335}"/>
              </a:ext>
            </a:extLst>
          </p:cNvPr>
          <p:cNvCxnSpPr>
            <a:cxnSpLocks/>
          </p:cNvCxnSpPr>
          <p:nvPr/>
        </p:nvCxnSpPr>
        <p:spPr>
          <a:xfrm>
            <a:off x="9292335" y="1841387"/>
            <a:ext cx="47667" cy="157049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DBD9599C-F144-02FB-8CCF-8C00B7A8D089}"/>
              </a:ext>
            </a:extLst>
          </p:cNvPr>
          <p:cNvSpPr/>
          <p:nvPr/>
        </p:nvSpPr>
        <p:spPr>
          <a:xfrm rot="9613919">
            <a:off x="9278215" y="3379138"/>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4590562-2A14-49B4-F6C2-8DAF400F5CA5}"/>
              </a:ext>
            </a:extLst>
          </p:cNvPr>
          <p:cNvCxnSpPr>
            <a:cxnSpLocks/>
          </p:cNvCxnSpPr>
          <p:nvPr/>
        </p:nvCxnSpPr>
        <p:spPr>
          <a:xfrm>
            <a:off x="9810750" y="5400675"/>
            <a:ext cx="241240" cy="484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A584158-18ED-E56C-13E2-9F0012B0FF2F}"/>
              </a:ext>
            </a:extLst>
          </p:cNvPr>
          <p:cNvSpPr/>
          <p:nvPr/>
        </p:nvSpPr>
        <p:spPr>
          <a:xfrm>
            <a:off x="9996780" y="5877330"/>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449BC6E-7F40-45B8-B331-C41397FCA0FB}"/>
              </a:ext>
            </a:extLst>
          </p:cNvPr>
          <p:cNvCxnSpPr>
            <a:cxnSpLocks/>
          </p:cNvCxnSpPr>
          <p:nvPr/>
        </p:nvCxnSpPr>
        <p:spPr>
          <a:xfrm>
            <a:off x="9747127" y="4146635"/>
            <a:ext cx="63623" cy="125404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89" name="Oval 88">
            <a:extLst>
              <a:ext uri="{FF2B5EF4-FFF2-40B4-BE49-F238E27FC236}">
                <a16:creationId xmlns:a16="http://schemas.microsoft.com/office/drawing/2014/main" id="{E29F9C78-5A63-25A2-2420-A0E3604C96FC}"/>
              </a:ext>
            </a:extLst>
          </p:cNvPr>
          <p:cNvSpPr/>
          <p:nvPr/>
        </p:nvSpPr>
        <p:spPr>
          <a:xfrm rot="9613919">
            <a:off x="9685340" y="4065366"/>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093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709811-DFE5-FA68-5DE8-E5400C92F8FC}"/>
              </a:ext>
            </a:extLst>
          </p:cNvPr>
          <p:cNvPicPr>
            <a:picLocks noChangeAspect="1"/>
          </p:cNvPicPr>
          <p:nvPr/>
        </p:nvPicPr>
        <p:blipFill>
          <a:blip r:embed="rId2"/>
          <a:stretch>
            <a:fillRect/>
          </a:stretch>
        </p:blipFill>
        <p:spPr>
          <a:xfrm>
            <a:off x="0" y="0"/>
            <a:ext cx="12192000" cy="6858000"/>
          </a:xfrm>
          <a:prstGeom prst="rect">
            <a:avLst/>
          </a:prstGeom>
        </p:spPr>
      </p:pic>
      <p:cxnSp>
        <p:nvCxnSpPr>
          <p:cNvPr id="8" name="Straight Connector 7">
            <a:extLst>
              <a:ext uri="{FF2B5EF4-FFF2-40B4-BE49-F238E27FC236}">
                <a16:creationId xmlns:a16="http://schemas.microsoft.com/office/drawing/2014/main" id="{B9CE910A-6B4E-73F1-52A4-8A45551A2002}"/>
              </a:ext>
            </a:extLst>
          </p:cNvPr>
          <p:cNvCxnSpPr>
            <a:cxnSpLocks/>
          </p:cNvCxnSpPr>
          <p:nvPr/>
        </p:nvCxnSpPr>
        <p:spPr>
          <a:xfrm>
            <a:off x="2076656" y="5377146"/>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319D908-0519-AC63-70F6-68254F64EAE3}"/>
              </a:ext>
            </a:extLst>
          </p:cNvPr>
          <p:cNvSpPr/>
          <p:nvPr/>
        </p:nvSpPr>
        <p:spPr>
          <a:xfrm>
            <a:off x="2755666" y="5310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EB3B613-054B-6A06-1443-F8B7C1F84FD1}"/>
              </a:ext>
            </a:extLst>
          </p:cNvPr>
          <p:cNvCxnSpPr>
            <a:cxnSpLocks/>
          </p:cNvCxnSpPr>
          <p:nvPr/>
        </p:nvCxnSpPr>
        <p:spPr>
          <a:xfrm>
            <a:off x="1618396" y="4724625"/>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1E1E351-0AA9-573F-2F6C-B5934EC3CA62}"/>
              </a:ext>
            </a:extLst>
          </p:cNvPr>
          <p:cNvSpPr/>
          <p:nvPr/>
        </p:nvSpPr>
        <p:spPr>
          <a:xfrm rot="9613919">
            <a:off x="1556610" y="466101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8C8C7F-3F8B-E49F-DC77-E6D9F08D24E7}"/>
              </a:ext>
            </a:extLst>
          </p:cNvPr>
          <p:cNvSpPr txBox="1"/>
          <p:nvPr/>
        </p:nvSpPr>
        <p:spPr>
          <a:xfrm>
            <a:off x="249502" y="3909280"/>
            <a:ext cx="2897109" cy="646331"/>
          </a:xfrm>
          <a:prstGeom prst="rect">
            <a:avLst/>
          </a:prstGeom>
          <a:noFill/>
        </p:spPr>
        <p:txBody>
          <a:bodyPr wrap="square" rtlCol="0">
            <a:spAutoFit/>
          </a:bodyPr>
          <a:lstStyle/>
          <a:p>
            <a:r>
              <a:rPr lang="en-US" dirty="0">
                <a:solidFill>
                  <a:srgbClr val="FFFF00"/>
                </a:solidFill>
              </a:rPr>
              <a:t>Player Crashed with the obstacle</a:t>
            </a:r>
          </a:p>
        </p:txBody>
      </p:sp>
      <p:cxnSp>
        <p:nvCxnSpPr>
          <p:cNvPr id="13" name="Straight Connector 12">
            <a:extLst>
              <a:ext uri="{FF2B5EF4-FFF2-40B4-BE49-F238E27FC236}">
                <a16:creationId xmlns:a16="http://schemas.microsoft.com/office/drawing/2014/main" id="{F97CB38C-1961-D0E9-EDD2-A4F56BCB4942}"/>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5CF6B7-642C-734D-4B58-8AC68D2BEE1B}"/>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E0175C0-1403-6A81-22C4-E78538D21BCC}"/>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47203E-1F2F-91AA-55E4-0178666F63EC}"/>
              </a:ext>
            </a:extLst>
          </p:cNvPr>
          <p:cNvSpPr/>
          <p:nvPr/>
        </p:nvSpPr>
        <p:spPr>
          <a:xfrm>
            <a:off x="9722816" y="41093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1D9816-979B-6B97-A94D-57242362E8BD}"/>
              </a:ext>
            </a:extLst>
          </p:cNvPr>
          <p:cNvSpPr txBox="1"/>
          <p:nvPr/>
        </p:nvSpPr>
        <p:spPr>
          <a:xfrm>
            <a:off x="9212474" y="2708951"/>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obtained score of the player and a game over sound effect</a:t>
            </a:r>
          </a:p>
        </p:txBody>
      </p:sp>
      <p:sp>
        <p:nvSpPr>
          <p:cNvPr id="24" name="Rectangle 23">
            <a:extLst>
              <a:ext uri="{FF2B5EF4-FFF2-40B4-BE49-F238E27FC236}">
                <a16:creationId xmlns:a16="http://schemas.microsoft.com/office/drawing/2014/main" id="{3FCE1538-53AD-1E4C-8558-E809791515D1}"/>
              </a:ext>
            </a:extLst>
          </p:cNvPr>
          <p:cNvSpPr/>
          <p:nvPr/>
        </p:nvSpPr>
        <p:spPr>
          <a:xfrm>
            <a:off x="3000156" y="1962150"/>
            <a:ext cx="6129901" cy="299084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59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BEC0B-D767-81EA-82CA-6E962B5129A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97BF1E9-9CE6-2740-0932-A011DFCC5C48}"/>
              </a:ext>
            </a:extLst>
          </p:cNvPr>
          <p:cNvSpPr/>
          <p:nvPr/>
        </p:nvSpPr>
        <p:spPr>
          <a:xfrm>
            <a:off x="3000156" y="2057401"/>
            <a:ext cx="6129901" cy="28003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5964DC-9F45-B7BD-7638-3E33D4507FE4}"/>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C9F77A-1DDC-F97C-CFAB-E50E84125C82}"/>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BE550D8-A92A-538B-C8C3-D9816ED24DF5}"/>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1884E2-0FED-EE34-3329-87BCB0921B67}"/>
              </a:ext>
            </a:extLst>
          </p:cNvPr>
          <p:cNvSpPr txBox="1"/>
          <p:nvPr/>
        </p:nvSpPr>
        <p:spPr>
          <a:xfrm>
            <a:off x="9212474" y="2566008"/>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Highest score by the player and a win sound effect</a:t>
            </a:r>
          </a:p>
        </p:txBody>
      </p:sp>
      <p:sp>
        <p:nvSpPr>
          <p:cNvPr id="13" name="Oval 12">
            <a:extLst>
              <a:ext uri="{FF2B5EF4-FFF2-40B4-BE49-F238E27FC236}">
                <a16:creationId xmlns:a16="http://schemas.microsoft.com/office/drawing/2014/main" id="{AC316F27-9883-EB14-5994-7B04248BF8AA}"/>
              </a:ext>
            </a:extLst>
          </p:cNvPr>
          <p:cNvSpPr/>
          <p:nvPr/>
        </p:nvSpPr>
        <p:spPr>
          <a:xfrm>
            <a:off x="9743447" y="4065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DAA56F4-A022-F310-7530-1D1F7ED1E7B0}"/>
              </a:ext>
            </a:extLst>
          </p:cNvPr>
          <p:cNvCxnSpPr>
            <a:cxnSpLocks/>
          </p:cNvCxnSpPr>
          <p:nvPr/>
        </p:nvCxnSpPr>
        <p:spPr>
          <a:xfrm>
            <a:off x="2393527" y="1873455"/>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01E5E66-07AB-B257-8245-74BD6B1F6206}"/>
              </a:ext>
            </a:extLst>
          </p:cNvPr>
          <p:cNvSpPr/>
          <p:nvPr/>
        </p:nvSpPr>
        <p:spPr>
          <a:xfrm>
            <a:off x="3072537" y="1806786"/>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DE08EA-1D89-E29C-3AD3-69E521AB230B}"/>
              </a:ext>
            </a:extLst>
          </p:cNvPr>
          <p:cNvCxnSpPr>
            <a:cxnSpLocks/>
          </p:cNvCxnSpPr>
          <p:nvPr/>
        </p:nvCxnSpPr>
        <p:spPr>
          <a:xfrm flipV="1">
            <a:off x="2014928" y="1873455"/>
            <a:ext cx="378599" cy="87879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B7CBF7C2-0EBF-3E30-60EF-91D5E1CD97AC}"/>
              </a:ext>
            </a:extLst>
          </p:cNvPr>
          <p:cNvSpPr/>
          <p:nvPr/>
        </p:nvSpPr>
        <p:spPr>
          <a:xfrm rot="9613919">
            <a:off x="1953142" y="268864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C96FD7F-66A9-9ACB-6818-505289FC41FA}"/>
              </a:ext>
            </a:extLst>
          </p:cNvPr>
          <p:cNvSpPr txBox="1"/>
          <p:nvPr/>
        </p:nvSpPr>
        <p:spPr>
          <a:xfrm>
            <a:off x="129528" y="2752253"/>
            <a:ext cx="2788211" cy="923330"/>
          </a:xfrm>
          <a:prstGeom prst="rect">
            <a:avLst/>
          </a:prstGeom>
          <a:noFill/>
        </p:spPr>
        <p:txBody>
          <a:bodyPr wrap="square" rtlCol="0">
            <a:spAutoFit/>
          </a:bodyPr>
          <a:lstStyle/>
          <a:p>
            <a:pPr algn="just"/>
            <a:r>
              <a:rPr lang="en-US" dirty="0">
                <a:solidFill>
                  <a:srgbClr val="FFFF00"/>
                </a:solidFill>
              </a:rPr>
              <a:t>Player crashed with the obstacle, but we have a new High score</a:t>
            </a:r>
          </a:p>
        </p:txBody>
      </p:sp>
      <p:sp>
        <p:nvSpPr>
          <p:cNvPr id="20" name="Rectangle 19">
            <a:extLst>
              <a:ext uri="{FF2B5EF4-FFF2-40B4-BE49-F238E27FC236}">
                <a16:creationId xmlns:a16="http://schemas.microsoft.com/office/drawing/2014/main" id="{875AF928-98C4-DFC8-EF47-121CAD76F970}"/>
              </a:ext>
            </a:extLst>
          </p:cNvPr>
          <p:cNvSpPr/>
          <p:nvPr/>
        </p:nvSpPr>
        <p:spPr>
          <a:xfrm rot="5400000">
            <a:off x="756709" y="5249277"/>
            <a:ext cx="470783" cy="188633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EC6317-2040-093C-5C68-4EFE28C22747}"/>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3780441-C8B7-AF85-749B-69FED547DD9E}"/>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257A918-353B-889A-F5CF-294B73F8CD63}"/>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F5821C3-3A61-E9A4-C363-9DB34301DDF6}"/>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940B04-0168-C296-6136-7812AE737FBE}"/>
              </a:ext>
            </a:extLst>
          </p:cNvPr>
          <p:cNvSpPr txBox="1"/>
          <p:nvPr/>
        </p:nvSpPr>
        <p:spPr>
          <a:xfrm>
            <a:off x="4986441" y="6104670"/>
            <a:ext cx="3382518" cy="646331"/>
          </a:xfrm>
          <a:prstGeom prst="rect">
            <a:avLst/>
          </a:prstGeom>
          <a:noFill/>
        </p:spPr>
        <p:txBody>
          <a:bodyPr wrap="square" rtlCol="0">
            <a:spAutoFit/>
          </a:bodyPr>
          <a:lstStyle/>
          <a:p>
            <a:pPr algn="just"/>
            <a:r>
              <a:rPr lang="en-US" dirty="0">
                <a:solidFill>
                  <a:srgbClr val="FFFF00"/>
                </a:solidFill>
              </a:rPr>
              <a:t> New High Score.. It will save in </a:t>
            </a:r>
            <a:r>
              <a:rPr lang="en-US" dirty="0" err="1">
                <a:solidFill>
                  <a:srgbClr val="FFFF00"/>
                </a:solidFill>
              </a:rPr>
              <a:t>LeaderBoard</a:t>
            </a:r>
            <a:r>
              <a:rPr lang="en-US" dirty="0">
                <a:solidFill>
                  <a:srgbClr val="FFFF00"/>
                </a:solidFill>
              </a:rPr>
              <a:t> table</a:t>
            </a:r>
          </a:p>
        </p:txBody>
      </p:sp>
    </p:spTree>
    <p:extLst>
      <p:ext uri="{BB962C8B-B14F-4D97-AF65-F5344CB8AC3E}">
        <p14:creationId xmlns:p14="http://schemas.microsoft.com/office/powerpoint/2010/main" val="412990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623410" y="503853"/>
            <a:ext cx="3505200" cy="860612"/>
          </a:xfrm>
        </p:spPr>
        <p:txBody>
          <a:bodyPr>
            <a:normAutofit fontScale="90000"/>
          </a:bodyPr>
          <a:lstStyle/>
          <a:p>
            <a:r>
              <a:rPr lang="en-US" sz="4800" u="sng" dirty="0">
                <a:solidFill>
                  <a:schemeClr val="accent2">
                    <a:lumMod val="75000"/>
                  </a:schemeClr>
                </a:solidFill>
                <a:latin typeface="Algerian" panose="04020705040A02060702" pitchFamily="82" charset="0"/>
              </a:rPr>
              <a:t>Car Racing</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1433610"/>
            <a:ext cx="8117633" cy="4330866"/>
          </a:xfrm>
          <a:prstGeom prst="rect">
            <a:avLst/>
          </a:prstGeom>
          <a:noFill/>
        </p:spPr>
        <p:txBody>
          <a:bodyPr wrap="square">
            <a:spAutoFit/>
          </a:bodyPr>
          <a:lstStyle/>
          <a:p>
            <a:pPr marL="0" marR="0" algn="just">
              <a:lnSpc>
                <a:spcPct val="107000"/>
              </a:lnSpc>
              <a:spcBef>
                <a:spcPts val="0"/>
              </a:spcBef>
              <a:spcAft>
                <a:spcPts val="800"/>
              </a:spcAft>
            </a:pPr>
            <a:r>
              <a:rPr lang="en-US" kern="100" dirty="0">
                <a:solidFill>
                  <a:schemeClr val="accent2"/>
                </a:solidFill>
                <a:effectLst/>
                <a:ea typeface="Calibri" panose="020F0502020204030204" pitchFamily="34" charset="0"/>
                <a:cs typeface="Times New Roman" panose="02020603050405020304" pitchFamily="18" charset="0"/>
              </a:rPr>
              <a:t>The game features a dynamic road, player-controlled car, other cars in the road, trophies, and an animated explosion. The objective is to drive as far as possible without colliding with other cars. </a:t>
            </a:r>
          </a:p>
          <a:p>
            <a:pPr marR="0" lvl="0" algn="just">
              <a:lnSpc>
                <a:spcPct val="107000"/>
              </a:lnSpc>
              <a:spcBef>
                <a:spcPts val="0"/>
              </a:spcBef>
              <a:spcAft>
                <a:spcPts val="0"/>
              </a:spcAft>
            </a:pPr>
            <a:r>
              <a:rPr lang="en-US" kern="100" dirty="0">
                <a:solidFill>
                  <a:schemeClr val="accent2"/>
                </a:solidFill>
                <a:effectLst/>
                <a:ea typeface="Calibri" panose="020F0502020204030204" pitchFamily="34" charset="0"/>
                <a:cs typeface="Times New Roman" panose="02020603050405020304" pitchFamily="18" charset="0"/>
              </a:rPr>
              <a:t>The game employs a dynamic road scrolling mechanism, creating a visually engaging experience as the road moves seamlessly, giving the illusion of the player's car advancing through the environment.</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Players control a car using responsive left and right arrow keys, aiming to navigate through traffic consisting of cars. The game offers a competitive edge with a scoring system that rewards players with bronze, silver, or gold trophies based on their performance, encouraging replay ability and competition among players.</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Upon collision, an animated explosion is triggered enhancing the gaming experience and providing immediate feedback to the player so that players can understand their run is come to an end.</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A restart button allows players to reset the game, providing a convenient way to replay and improve their performance without restarting the entire application.</a:t>
            </a:r>
          </a:p>
        </p:txBody>
      </p:sp>
      <p:pic>
        <p:nvPicPr>
          <p:cNvPr id="3" name="Picture 2" descr="A colorful text with text overlay&#10;&#10;Description automatically generated with medium confidence">
            <a:extLst>
              <a:ext uri="{FF2B5EF4-FFF2-40B4-BE49-F238E27FC236}">
                <a16:creationId xmlns:a16="http://schemas.microsoft.com/office/drawing/2014/main" id="{D11FB9D9-F916-99D2-10FB-E29AF2C1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3543708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3440706" y="1514915"/>
            <a:ext cx="5671368" cy="860612"/>
          </a:xfrm>
        </p:spPr>
        <p:txBody>
          <a:bodyPr>
            <a:normAutofit fontScale="90000"/>
          </a:bodyPr>
          <a:lstStyle/>
          <a:p>
            <a:r>
              <a:rPr lang="en-US" sz="4800" u="sng" dirty="0">
                <a:solidFill>
                  <a:schemeClr val="accent2">
                    <a:lumMod val="75000"/>
                  </a:schemeClr>
                </a:solidFill>
                <a:latin typeface="Algerian" panose="04020705040A02060702" pitchFamily="82" charset="0"/>
              </a:rPr>
              <a:t>Helicopter Shooter</a:t>
            </a:r>
          </a:p>
        </p:txBody>
      </p:sp>
      <p:sp>
        <p:nvSpPr>
          <p:cNvPr id="7" name="TextBox 6">
            <a:extLst>
              <a:ext uri="{FF2B5EF4-FFF2-40B4-BE49-F238E27FC236}">
                <a16:creationId xmlns:a16="http://schemas.microsoft.com/office/drawing/2014/main" id="{8FA6A1CC-5F56-499A-A3BE-B2060130AD35}"/>
              </a:ext>
            </a:extLst>
          </p:cNvPr>
          <p:cNvSpPr txBox="1"/>
          <p:nvPr/>
        </p:nvSpPr>
        <p:spPr>
          <a:xfrm>
            <a:off x="2431629" y="2744131"/>
            <a:ext cx="7689523" cy="2769284"/>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A Helicopter will be given to the player to control.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move the Helicopter with the arrow keys.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eliminate the enemy vehicles by firing them with the Helicopter. </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Some horizontal block will be displayed to stop players Helicopter.</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real time scoring of the game will be displayed.</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player’s run will be over when he/ she hits the blocks.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3" name="Picture 2" descr="A colorful text with text overlay&#10;&#10;Description automatically generated with medium confidence">
            <a:extLst>
              <a:ext uri="{FF2B5EF4-FFF2-40B4-BE49-F238E27FC236}">
                <a16:creationId xmlns:a16="http://schemas.microsoft.com/office/drawing/2014/main" id="{25F49B2B-8420-7406-BC86-D70316E84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3731888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Classic Snake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117633" cy="3248005"/>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Classic Snake Game involves controlling a snake to eat food, growing longer with each meal.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Utilizes the Circle class to draw and manage the positions of snake and food objects. Responds to key events for snake movement, with options for left, right, up, and down directions. Tracks and displays the current score, updating as the snake consumes food. Detects collisions with the snake's own body, triggering a game over event. Displays the final score and allows restarting. Generates food at random positions within the game boundaries for varied gameplay. Keeps track of the highest score achieved during gameplay sessions.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3" name="Picture 2" descr="A colorful text with text overlay&#10;&#10;Description automatically generated with medium confidence">
            <a:extLst>
              <a:ext uri="{FF2B5EF4-FFF2-40B4-BE49-F238E27FC236}">
                <a16:creationId xmlns:a16="http://schemas.microsoft.com/office/drawing/2014/main" id="{FBE54B7B-43C3-0FFF-CB49-38FD80DD3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709527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761386C3-5925-4954-C5E8-FF81A351E5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72" t="22500" r="28671" b="27361"/>
          <a:stretch/>
        </p:blipFill>
        <p:spPr bwMode="auto">
          <a:xfrm>
            <a:off x="477013" y="480060"/>
            <a:ext cx="11237976" cy="59182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5A2B92-08D5-B884-8583-BBD5C0B8F379}"/>
              </a:ext>
            </a:extLst>
          </p:cNvPr>
          <p:cNvSpPr/>
          <p:nvPr/>
        </p:nvSpPr>
        <p:spPr>
          <a:xfrm>
            <a:off x="3607394" y="1570304"/>
            <a:ext cx="2672108" cy="64642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FC8816-53C1-11A7-EE52-4FD97452B0FD}"/>
              </a:ext>
            </a:extLst>
          </p:cNvPr>
          <p:cNvSpPr txBox="1"/>
          <p:nvPr/>
        </p:nvSpPr>
        <p:spPr>
          <a:xfrm>
            <a:off x="1587318" y="1708850"/>
            <a:ext cx="769344" cy="369332"/>
          </a:xfrm>
          <a:prstGeom prst="rect">
            <a:avLst/>
          </a:prstGeom>
          <a:noFill/>
          <a:ln w="38100">
            <a:noFill/>
          </a:ln>
        </p:spPr>
        <p:txBody>
          <a:bodyPr wrap="square" rtlCol="0">
            <a:spAutoFit/>
          </a:bodyPr>
          <a:lstStyle/>
          <a:p>
            <a:r>
              <a:rPr lang="en-US" dirty="0">
                <a:solidFill>
                  <a:srgbClr val="FF0000"/>
                </a:solidFill>
              </a:rPr>
              <a:t>Snake</a:t>
            </a:r>
          </a:p>
        </p:txBody>
      </p:sp>
      <p:cxnSp>
        <p:nvCxnSpPr>
          <p:cNvPr id="6" name="Straight Arrow Connector 5">
            <a:extLst>
              <a:ext uri="{FF2B5EF4-FFF2-40B4-BE49-F238E27FC236}">
                <a16:creationId xmlns:a16="http://schemas.microsoft.com/office/drawing/2014/main" id="{6B4FA7F0-0EFC-B9D1-7FF9-20CF1DB00371}"/>
              </a:ext>
            </a:extLst>
          </p:cNvPr>
          <p:cNvCxnSpPr>
            <a:cxnSpLocks/>
          </p:cNvCxnSpPr>
          <p:nvPr/>
        </p:nvCxnSpPr>
        <p:spPr>
          <a:xfrm flipH="1">
            <a:off x="2295331" y="1894050"/>
            <a:ext cx="1312063"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97186563-49C1-E318-AA33-52E435485FCE}"/>
              </a:ext>
            </a:extLst>
          </p:cNvPr>
          <p:cNvSpPr/>
          <p:nvPr/>
        </p:nvSpPr>
        <p:spPr>
          <a:xfrm>
            <a:off x="2453951" y="4833301"/>
            <a:ext cx="578498"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3B4BA69-3E8A-68A7-4D21-509E864D51EA}"/>
              </a:ext>
            </a:extLst>
          </p:cNvPr>
          <p:cNvCxnSpPr>
            <a:cxnSpLocks/>
          </p:cNvCxnSpPr>
          <p:nvPr/>
        </p:nvCxnSpPr>
        <p:spPr>
          <a:xfrm flipH="1">
            <a:off x="1854366" y="5063806"/>
            <a:ext cx="502296"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069DEC8B-16F5-2D77-878C-734E6495CEEE}"/>
              </a:ext>
            </a:extLst>
          </p:cNvPr>
          <p:cNvSpPr txBox="1"/>
          <p:nvPr/>
        </p:nvSpPr>
        <p:spPr>
          <a:xfrm>
            <a:off x="1085022" y="4875833"/>
            <a:ext cx="769344" cy="369332"/>
          </a:xfrm>
          <a:prstGeom prst="rect">
            <a:avLst/>
          </a:prstGeom>
          <a:noFill/>
          <a:ln w="38100">
            <a:noFill/>
          </a:ln>
        </p:spPr>
        <p:txBody>
          <a:bodyPr wrap="square" rtlCol="0">
            <a:spAutoFit/>
          </a:bodyPr>
          <a:lstStyle/>
          <a:p>
            <a:r>
              <a:rPr lang="en-US" dirty="0">
                <a:solidFill>
                  <a:srgbClr val="FF0000"/>
                </a:solidFill>
              </a:rPr>
              <a:t>Food</a:t>
            </a:r>
          </a:p>
        </p:txBody>
      </p:sp>
      <p:sp>
        <p:nvSpPr>
          <p:cNvPr id="15" name="Rectangle 14">
            <a:extLst>
              <a:ext uri="{FF2B5EF4-FFF2-40B4-BE49-F238E27FC236}">
                <a16:creationId xmlns:a16="http://schemas.microsoft.com/office/drawing/2014/main" id="{C2A8EEE2-09BC-130D-7009-049DEE04E422}"/>
              </a:ext>
            </a:extLst>
          </p:cNvPr>
          <p:cNvSpPr/>
          <p:nvPr/>
        </p:nvSpPr>
        <p:spPr>
          <a:xfrm>
            <a:off x="10370935" y="891973"/>
            <a:ext cx="1264337" cy="59294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6FBC03F-871E-E27B-33CD-D1F91421553E}"/>
              </a:ext>
            </a:extLst>
          </p:cNvPr>
          <p:cNvCxnSpPr>
            <a:cxnSpLocks/>
          </p:cNvCxnSpPr>
          <p:nvPr/>
        </p:nvCxnSpPr>
        <p:spPr>
          <a:xfrm flipH="1">
            <a:off x="9629192" y="1188444"/>
            <a:ext cx="634039"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CBEB1AC5-C3E0-FECA-FC7D-ACA513101887}"/>
              </a:ext>
            </a:extLst>
          </p:cNvPr>
          <p:cNvSpPr txBox="1"/>
          <p:nvPr/>
        </p:nvSpPr>
        <p:spPr>
          <a:xfrm>
            <a:off x="8236670" y="1003778"/>
            <a:ext cx="1312806" cy="369332"/>
          </a:xfrm>
          <a:prstGeom prst="rect">
            <a:avLst/>
          </a:prstGeom>
          <a:noFill/>
          <a:ln w="38100">
            <a:noFill/>
          </a:ln>
        </p:spPr>
        <p:txBody>
          <a:bodyPr wrap="square" rtlCol="0">
            <a:spAutoFit/>
          </a:bodyPr>
          <a:lstStyle/>
          <a:p>
            <a:r>
              <a:rPr lang="en-US" dirty="0">
                <a:solidFill>
                  <a:srgbClr val="FF0000"/>
                </a:solidFill>
              </a:rPr>
              <a:t>Start Button</a:t>
            </a:r>
          </a:p>
        </p:txBody>
      </p:sp>
      <p:sp>
        <p:nvSpPr>
          <p:cNvPr id="19" name="TextBox 18">
            <a:extLst>
              <a:ext uri="{FF2B5EF4-FFF2-40B4-BE49-F238E27FC236}">
                <a16:creationId xmlns:a16="http://schemas.microsoft.com/office/drawing/2014/main" id="{621A6871-5670-816E-82FB-23F2D1ACD369}"/>
              </a:ext>
            </a:extLst>
          </p:cNvPr>
          <p:cNvSpPr txBox="1"/>
          <p:nvPr/>
        </p:nvSpPr>
        <p:spPr>
          <a:xfrm>
            <a:off x="7854676" y="1708850"/>
            <a:ext cx="1401291"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20" name="Straight Arrow Connector 19">
            <a:extLst>
              <a:ext uri="{FF2B5EF4-FFF2-40B4-BE49-F238E27FC236}">
                <a16:creationId xmlns:a16="http://schemas.microsoft.com/office/drawing/2014/main" id="{2EAF0AA4-9E41-FBFE-EC0F-53DDDF310661}"/>
              </a:ext>
            </a:extLst>
          </p:cNvPr>
          <p:cNvCxnSpPr>
            <a:cxnSpLocks/>
          </p:cNvCxnSpPr>
          <p:nvPr/>
        </p:nvCxnSpPr>
        <p:spPr>
          <a:xfrm flipH="1">
            <a:off x="9060024" y="1674573"/>
            <a:ext cx="1310911" cy="21894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2" name="Rectangle 21">
            <a:extLst>
              <a:ext uri="{FF2B5EF4-FFF2-40B4-BE49-F238E27FC236}">
                <a16:creationId xmlns:a16="http://schemas.microsoft.com/office/drawing/2014/main" id="{44DC5412-A70C-D850-F54C-8DE28BF8D848}"/>
              </a:ext>
            </a:extLst>
          </p:cNvPr>
          <p:cNvSpPr/>
          <p:nvPr/>
        </p:nvSpPr>
        <p:spPr>
          <a:xfrm>
            <a:off x="10370934" y="1893516"/>
            <a:ext cx="1401291"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A74853B-5FC4-9CBD-7302-E5510352F4E1}"/>
              </a:ext>
            </a:extLst>
          </p:cNvPr>
          <p:cNvCxnSpPr>
            <a:cxnSpLocks/>
          </p:cNvCxnSpPr>
          <p:nvPr/>
        </p:nvCxnSpPr>
        <p:spPr>
          <a:xfrm flipH="1">
            <a:off x="9002787" y="2216729"/>
            <a:ext cx="1310911" cy="21894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E6190218-2563-FAC3-7A1F-B9F13E52C709}"/>
              </a:ext>
            </a:extLst>
          </p:cNvPr>
          <p:cNvSpPr txBox="1"/>
          <p:nvPr/>
        </p:nvSpPr>
        <p:spPr>
          <a:xfrm>
            <a:off x="7212564" y="2267854"/>
            <a:ext cx="1724752" cy="369332"/>
          </a:xfrm>
          <a:prstGeom prst="rect">
            <a:avLst/>
          </a:prstGeom>
          <a:noFill/>
          <a:ln w="38100">
            <a:noFill/>
          </a:ln>
        </p:spPr>
        <p:txBody>
          <a:bodyPr wrap="square" rtlCol="0">
            <a:spAutoFit/>
          </a:bodyPr>
          <a:lstStyle/>
          <a:p>
            <a:r>
              <a:rPr lang="en-US" dirty="0">
                <a:solidFill>
                  <a:srgbClr val="FF0000"/>
                </a:solidFill>
              </a:rPr>
              <a:t>High Score Label</a:t>
            </a:r>
          </a:p>
        </p:txBody>
      </p:sp>
      <p:sp>
        <p:nvSpPr>
          <p:cNvPr id="25" name="Rectangle 24">
            <a:extLst>
              <a:ext uri="{FF2B5EF4-FFF2-40B4-BE49-F238E27FC236}">
                <a16:creationId xmlns:a16="http://schemas.microsoft.com/office/drawing/2014/main" id="{C697D8F4-DB84-365B-18B0-866C6B2E3C28}"/>
              </a:ext>
            </a:extLst>
          </p:cNvPr>
          <p:cNvSpPr/>
          <p:nvPr/>
        </p:nvSpPr>
        <p:spPr>
          <a:xfrm>
            <a:off x="10370934" y="1570305"/>
            <a:ext cx="1020197" cy="21607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7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par>
                                <p:cTn id="52" presetID="2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4" grpId="0"/>
      <p:bldP spid="15" grpId="0" animBg="1"/>
      <p:bldP spid="18" grpId="0"/>
      <p:bldP spid="19" grpId="0"/>
      <p:bldP spid="22" grpId="0" animBg="1"/>
      <p:bldP spid="24" grpId="0"/>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Arcade Game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291805" cy="3362011"/>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The game will have a user-friendly interface that displays the current score, highest score, and any relevant game information.</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game will have platforms hanging horizontally with moving enemies in block shape. Some of can move from left to right or top to bottom.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collect points by gaining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There will be a ball to jump.</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door to complete the game but the condition is player must collect all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high score of the game can be saved &amp; player can check them in leaderboard.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3" name="Picture 2" descr="A colorful text with text overlay&#10;&#10;Description automatically generated with medium confidence">
            <a:extLst>
              <a:ext uri="{FF2B5EF4-FFF2-40B4-BE49-F238E27FC236}">
                <a16:creationId xmlns:a16="http://schemas.microsoft.com/office/drawing/2014/main" id="{D0FA31E7-E125-1F16-5E26-A22D74CF8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117438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E592473A-3EC1-2E26-76D7-2128F6AD76E9}"/>
              </a:ext>
            </a:extLst>
          </p:cNvPr>
          <p:cNvPicPr>
            <a:picLocks noChangeAspect="1"/>
          </p:cNvPicPr>
          <p:nvPr/>
        </p:nvPicPr>
        <p:blipFill rotWithShape="1">
          <a:blip r:embed="rId2">
            <a:extLst>
              <a:ext uri="{28A0092B-C50C-407E-A947-70E740481C1C}">
                <a14:useLocalDpi xmlns:a14="http://schemas.microsoft.com/office/drawing/2010/main" val="0"/>
              </a:ext>
            </a:extLst>
          </a:blip>
          <a:srcRect l="20547" t="12500" r="26016" b="25694"/>
          <a:stretch/>
        </p:blipFill>
        <p:spPr>
          <a:xfrm>
            <a:off x="473853" y="466141"/>
            <a:ext cx="11241135" cy="5921991"/>
          </a:xfrm>
          <a:prstGeom prst="rect">
            <a:avLst/>
          </a:prstGeom>
        </p:spPr>
      </p:pic>
      <p:sp>
        <p:nvSpPr>
          <p:cNvPr id="6" name="Rectangle 5">
            <a:extLst>
              <a:ext uri="{FF2B5EF4-FFF2-40B4-BE49-F238E27FC236}">
                <a16:creationId xmlns:a16="http://schemas.microsoft.com/office/drawing/2014/main" id="{CA686757-A61C-A773-7AEF-8EE299DAB948}"/>
              </a:ext>
            </a:extLst>
          </p:cNvPr>
          <p:cNvSpPr/>
          <p:nvPr/>
        </p:nvSpPr>
        <p:spPr>
          <a:xfrm>
            <a:off x="473853" y="763804"/>
            <a:ext cx="384563" cy="64642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457990-726C-EDA0-B638-0AC148A671BB}"/>
              </a:ext>
            </a:extLst>
          </p:cNvPr>
          <p:cNvSpPr txBox="1"/>
          <p:nvPr/>
        </p:nvSpPr>
        <p:spPr>
          <a:xfrm>
            <a:off x="2631233" y="902350"/>
            <a:ext cx="769344" cy="369332"/>
          </a:xfrm>
          <a:prstGeom prst="rect">
            <a:avLst/>
          </a:prstGeom>
          <a:noFill/>
          <a:ln w="38100">
            <a:noFill/>
          </a:ln>
        </p:spPr>
        <p:txBody>
          <a:bodyPr wrap="square" rtlCol="0">
            <a:spAutoFit/>
          </a:bodyPr>
          <a:lstStyle/>
          <a:p>
            <a:r>
              <a:rPr lang="en-US" dirty="0">
                <a:solidFill>
                  <a:srgbClr val="FF0000"/>
                </a:solidFill>
              </a:rPr>
              <a:t>Door</a:t>
            </a:r>
          </a:p>
        </p:txBody>
      </p:sp>
      <p:cxnSp>
        <p:nvCxnSpPr>
          <p:cNvPr id="9" name="Straight Arrow Connector 8">
            <a:extLst>
              <a:ext uri="{FF2B5EF4-FFF2-40B4-BE49-F238E27FC236}">
                <a16:creationId xmlns:a16="http://schemas.microsoft.com/office/drawing/2014/main" id="{5724CBAB-E6AA-431A-6EC1-CC9B1B96A51E}"/>
              </a:ext>
            </a:extLst>
          </p:cNvPr>
          <p:cNvCxnSpPr>
            <a:cxnSpLocks/>
            <a:stCxn id="6" idx="3"/>
            <a:endCxn id="7" idx="1"/>
          </p:cNvCxnSpPr>
          <p:nvPr/>
        </p:nvCxnSpPr>
        <p:spPr>
          <a:xfrm flipV="1">
            <a:off x="858416" y="1087016"/>
            <a:ext cx="1772817" cy="1"/>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0494937-2B91-EABB-D8B1-E319644874EF}"/>
              </a:ext>
            </a:extLst>
          </p:cNvPr>
          <p:cNvSpPr txBox="1"/>
          <p:nvPr/>
        </p:nvSpPr>
        <p:spPr>
          <a:xfrm>
            <a:off x="4634179" y="4312893"/>
            <a:ext cx="1974979" cy="369332"/>
          </a:xfrm>
          <a:prstGeom prst="rect">
            <a:avLst/>
          </a:prstGeom>
          <a:noFill/>
          <a:ln w="38100">
            <a:solidFill>
              <a:srgbClr val="C00000"/>
            </a:solidFill>
          </a:ln>
        </p:spPr>
        <p:txBody>
          <a:bodyPr wrap="square" rtlCol="0">
            <a:spAutoFit/>
          </a:bodyPr>
          <a:lstStyle/>
          <a:p>
            <a:r>
              <a:rPr lang="en-US" dirty="0"/>
              <a:t>Background Image</a:t>
            </a:r>
          </a:p>
        </p:txBody>
      </p:sp>
      <p:sp>
        <p:nvSpPr>
          <p:cNvPr id="32" name="TextBox 31">
            <a:extLst>
              <a:ext uri="{FF2B5EF4-FFF2-40B4-BE49-F238E27FC236}">
                <a16:creationId xmlns:a16="http://schemas.microsoft.com/office/drawing/2014/main" id="{D8B1D1E5-68E2-A197-D17F-F9EF11A86947}"/>
              </a:ext>
            </a:extLst>
          </p:cNvPr>
          <p:cNvSpPr txBox="1"/>
          <p:nvPr/>
        </p:nvSpPr>
        <p:spPr>
          <a:xfrm>
            <a:off x="5621669" y="1410229"/>
            <a:ext cx="1974979" cy="369332"/>
          </a:xfrm>
          <a:prstGeom prst="rect">
            <a:avLst/>
          </a:prstGeom>
          <a:noFill/>
          <a:ln w="38100">
            <a:noFill/>
          </a:ln>
        </p:spPr>
        <p:txBody>
          <a:bodyPr wrap="square" rtlCol="0">
            <a:spAutoFit/>
          </a:bodyPr>
          <a:lstStyle/>
          <a:p>
            <a:r>
              <a:rPr lang="en-US" dirty="0">
                <a:solidFill>
                  <a:srgbClr val="FF0000"/>
                </a:solidFill>
              </a:rPr>
              <a:t>High Score Label</a:t>
            </a:r>
          </a:p>
        </p:txBody>
      </p:sp>
      <p:cxnSp>
        <p:nvCxnSpPr>
          <p:cNvPr id="33" name="Straight Arrow Connector 32">
            <a:extLst>
              <a:ext uri="{FF2B5EF4-FFF2-40B4-BE49-F238E27FC236}">
                <a16:creationId xmlns:a16="http://schemas.microsoft.com/office/drawing/2014/main" id="{3D2301C3-1DC5-5B33-CA88-EF3633EACD06}"/>
              </a:ext>
            </a:extLst>
          </p:cNvPr>
          <p:cNvCxnSpPr>
            <a:cxnSpLocks/>
          </p:cNvCxnSpPr>
          <p:nvPr/>
        </p:nvCxnSpPr>
        <p:spPr>
          <a:xfrm>
            <a:off x="6551619" y="1110075"/>
            <a:ext cx="0" cy="32321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40F11B95-E618-2965-C613-62FA3CA47B5C}"/>
              </a:ext>
            </a:extLst>
          </p:cNvPr>
          <p:cNvSpPr/>
          <p:nvPr/>
        </p:nvSpPr>
        <p:spPr>
          <a:xfrm>
            <a:off x="5365104" y="753611"/>
            <a:ext cx="2360643"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626ECA5-192F-9F09-F89C-3CD719A13003}"/>
              </a:ext>
            </a:extLst>
          </p:cNvPr>
          <p:cNvSpPr/>
          <p:nvPr/>
        </p:nvSpPr>
        <p:spPr>
          <a:xfrm>
            <a:off x="10378751" y="740743"/>
            <a:ext cx="1336237"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21B884A-02F6-7237-F494-09DC7DA5665A}"/>
              </a:ext>
            </a:extLst>
          </p:cNvPr>
          <p:cNvSpPr txBox="1"/>
          <p:nvPr/>
        </p:nvSpPr>
        <p:spPr>
          <a:xfrm>
            <a:off x="8716780" y="717683"/>
            <a:ext cx="1328462"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40" name="Straight Arrow Connector 39">
            <a:extLst>
              <a:ext uri="{FF2B5EF4-FFF2-40B4-BE49-F238E27FC236}">
                <a16:creationId xmlns:a16="http://schemas.microsoft.com/office/drawing/2014/main" id="{21FCB6EB-65A4-FF7D-0AA4-AA33F42A4424}"/>
              </a:ext>
            </a:extLst>
          </p:cNvPr>
          <p:cNvCxnSpPr>
            <a:cxnSpLocks/>
          </p:cNvCxnSpPr>
          <p:nvPr/>
        </p:nvCxnSpPr>
        <p:spPr>
          <a:xfrm flipH="1">
            <a:off x="9941024" y="902349"/>
            <a:ext cx="359255"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1E14832B-5111-C82B-8953-24B881F5C43F}"/>
              </a:ext>
            </a:extLst>
          </p:cNvPr>
          <p:cNvSpPr/>
          <p:nvPr/>
        </p:nvSpPr>
        <p:spPr>
          <a:xfrm>
            <a:off x="8910735" y="1530097"/>
            <a:ext cx="1884783" cy="49463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CF24EB-543D-D814-B8BE-00CAA0A412E4}"/>
              </a:ext>
            </a:extLst>
          </p:cNvPr>
          <p:cNvSpPr txBox="1"/>
          <p:nvPr/>
        </p:nvSpPr>
        <p:spPr>
          <a:xfrm>
            <a:off x="9086089" y="2579918"/>
            <a:ext cx="1534074" cy="369332"/>
          </a:xfrm>
          <a:prstGeom prst="rect">
            <a:avLst/>
          </a:prstGeom>
          <a:noFill/>
          <a:ln w="38100">
            <a:noFill/>
          </a:ln>
        </p:spPr>
        <p:txBody>
          <a:bodyPr wrap="square" rtlCol="0">
            <a:spAutoFit/>
          </a:bodyPr>
          <a:lstStyle/>
          <a:p>
            <a:r>
              <a:rPr lang="en-US" dirty="0">
                <a:solidFill>
                  <a:srgbClr val="FF0000"/>
                </a:solidFill>
              </a:rPr>
              <a:t>Floating Coins</a:t>
            </a:r>
          </a:p>
        </p:txBody>
      </p:sp>
      <p:cxnSp>
        <p:nvCxnSpPr>
          <p:cNvPr id="44" name="Straight Arrow Connector 43">
            <a:extLst>
              <a:ext uri="{FF2B5EF4-FFF2-40B4-BE49-F238E27FC236}">
                <a16:creationId xmlns:a16="http://schemas.microsoft.com/office/drawing/2014/main" id="{9E3854F8-0036-3773-B7BA-65C2E97BDA08}"/>
              </a:ext>
            </a:extLst>
          </p:cNvPr>
          <p:cNvCxnSpPr>
            <a:cxnSpLocks/>
            <a:endCxn id="43" idx="0"/>
          </p:cNvCxnSpPr>
          <p:nvPr/>
        </p:nvCxnSpPr>
        <p:spPr>
          <a:xfrm>
            <a:off x="9853126" y="2058818"/>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7" name="Rectangle 46">
            <a:extLst>
              <a:ext uri="{FF2B5EF4-FFF2-40B4-BE49-F238E27FC236}">
                <a16:creationId xmlns:a16="http://schemas.microsoft.com/office/drawing/2014/main" id="{5755D882-F0FA-193D-6954-1C2B90E4801A}"/>
              </a:ext>
            </a:extLst>
          </p:cNvPr>
          <p:cNvSpPr/>
          <p:nvPr/>
        </p:nvSpPr>
        <p:spPr>
          <a:xfrm>
            <a:off x="1399591" y="5705783"/>
            <a:ext cx="578499" cy="47754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30DFCC-1566-5CFB-C1CA-0D0E6C0F6CF1}"/>
              </a:ext>
            </a:extLst>
          </p:cNvPr>
          <p:cNvSpPr txBox="1"/>
          <p:nvPr/>
        </p:nvSpPr>
        <p:spPr>
          <a:xfrm>
            <a:off x="2747625" y="5010962"/>
            <a:ext cx="652952" cy="369332"/>
          </a:xfrm>
          <a:prstGeom prst="rect">
            <a:avLst/>
          </a:prstGeom>
          <a:noFill/>
          <a:ln w="38100">
            <a:noFill/>
          </a:ln>
        </p:spPr>
        <p:txBody>
          <a:bodyPr wrap="square" rtlCol="0">
            <a:spAutoFit/>
          </a:bodyPr>
          <a:lstStyle/>
          <a:p>
            <a:r>
              <a:rPr lang="en-US" dirty="0">
                <a:solidFill>
                  <a:srgbClr val="FF0000"/>
                </a:solidFill>
              </a:rPr>
              <a:t>Ball</a:t>
            </a:r>
          </a:p>
        </p:txBody>
      </p:sp>
      <p:cxnSp>
        <p:nvCxnSpPr>
          <p:cNvPr id="49" name="Straight Arrow Connector 48">
            <a:extLst>
              <a:ext uri="{FF2B5EF4-FFF2-40B4-BE49-F238E27FC236}">
                <a16:creationId xmlns:a16="http://schemas.microsoft.com/office/drawing/2014/main" id="{59FC9927-A33C-A304-8683-AD28D76E1348}"/>
              </a:ext>
            </a:extLst>
          </p:cNvPr>
          <p:cNvCxnSpPr>
            <a:cxnSpLocks/>
            <a:endCxn id="48" idx="1"/>
          </p:cNvCxnSpPr>
          <p:nvPr/>
        </p:nvCxnSpPr>
        <p:spPr>
          <a:xfrm flipV="1">
            <a:off x="1978090" y="5195628"/>
            <a:ext cx="769535" cy="44614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51BF1758-A97D-503E-705F-6D26A82501FF}"/>
              </a:ext>
            </a:extLst>
          </p:cNvPr>
          <p:cNvSpPr/>
          <p:nvPr/>
        </p:nvSpPr>
        <p:spPr>
          <a:xfrm>
            <a:off x="4348065" y="3429000"/>
            <a:ext cx="354564" cy="37399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1937D1D-A0AA-AF3B-C170-EE3805CA4EAE}"/>
              </a:ext>
            </a:extLst>
          </p:cNvPr>
          <p:cNvSpPr txBox="1"/>
          <p:nvPr/>
        </p:nvSpPr>
        <p:spPr>
          <a:xfrm>
            <a:off x="4177580" y="2579918"/>
            <a:ext cx="1719367" cy="369332"/>
          </a:xfrm>
          <a:prstGeom prst="rect">
            <a:avLst/>
          </a:prstGeom>
          <a:noFill/>
          <a:ln w="38100">
            <a:noFill/>
          </a:ln>
        </p:spPr>
        <p:txBody>
          <a:bodyPr wrap="square" rtlCol="0">
            <a:spAutoFit/>
          </a:bodyPr>
          <a:lstStyle/>
          <a:p>
            <a:r>
              <a:rPr lang="en-US" dirty="0">
                <a:solidFill>
                  <a:srgbClr val="FF0000"/>
                </a:solidFill>
              </a:rPr>
              <a:t>Moving Enemy</a:t>
            </a:r>
          </a:p>
        </p:txBody>
      </p:sp>
      <p:cxnSp>
        <p:nvCxnSpPr>
          <p:cNvPr id="56" name="Straight Arrow Connector 55">
            <a:extLst>
              <a:ext uri="{FF2B5EF4-FFF2-40B4-BE49-F238E27FC236}">
                <a16:creationId xmlns:a16="http://schemas.microsoft.com/office/drawing/2014/main" id="{1FF0D368-79B3-2AD3-A7F7-087A47E4ED1E}"/>
              </a:ext>
            </a:extLst>
          </p:cNvPr>
          <p:cNvCxnSpPr>
            <a:cxnSpLocks/>
          </p:cNvCxnSpPr>
          <p:nvPr/>
        </p:nvCxnSpPr>
        <p:spPr>
          <a:xfrm flipV="1">
            <a:off x="4540323" y="2963169"/>
            <a:ext cx="388776" cy="369332"/>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8" name="Rectangle 57">
            <a:extLst>
              <a:ext uri="{FF2B5EF4-FFF2-40B4-BE49-F238E27FC236}">
                <a16:creationId xmlns:a16="http://schemas.microsoft.com/office/drawing/2014/main" id="{00B53764-86F5-EB20-B230-E6A558634653}"/>
              </a:ext>
            </a:extLst>
          </p:cNvPr>
          <p:cNvSpPr/>
          <p:nvPr/>
        </p:nvSpPr>
        <p:spPr>
          <a:xfrm>
            <a:off x="737118" y="2715850"/>
            <a:ext cx="1399592" cy="36933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440A303-D5EA-7AA7-BA4B-8CC524414435}"/>
              </a:ext>
            </a:extLst>
          </p:cNvPr>
          <p:cNvSpPr txBox="1"/>
          <p:nvPr/>
        </p:nvSpPr>
        <p:spPr>
          <a:xfrm>
            <a:off x="568162" y="3745304"/>
            <a:ext cx="1662857" cy="369332"/>
          </a:xfrm>
          <a:prstGeom prst="rect">
            <a:avLst/>
          </a:prstGeom>
          <a:noFill/>
          <a:ln w="38100">
            <a:noFill/>
          </a:ln>
        </p:spPr>
        <p:txBody>
          <a:bodyPr wrap="square" rtlCol="0">
            <a:spAutoFit/>
          </a:bodyPr>
          <a:lstStyle/>
          <a:p>
            <a:r>
              <a:rPr lang="en-US" dirty="0">
                <a:solidFill>
                  <a:srgbClr val="FF0000"/>
                </a:solidFill>
              </a:rPr>
              <a:t>Static Platform</a:t>
            </a:r>
          </a:p>
        </p:txBody>
      </p:sp>
      <p:cxnSp>
        <p:nvCxnSpPr>
          <p:cNvPr id="60" name="Straight Arrow Connector 59">
            <a:extLst>
              <a:ext uri="{FF2B5EF4-FFF2-40B4-BE49-F238E27FC236}">
                <a16:creationId xmlns:a16="http://schemas.microsoft.com/office/drawing/2014/main" id="{DB56FDCA-25A5-1C2B-B1B8-CC8E50B49A57}"/>
              </a:ext>
            </a:extLst>
          </p:cNvPr>
          <p:cNvCxnSpPr>
            <a:cxnSpLocks/>
            <a:endCxn id="59" idx="0"/>
          </p:cNvCxnSpPr>
          <p:nvPr/>
        </p:nvCxnSpPr>
        <p:spPr>
          <a:xfrm>
            <a:off x="1384038" y="3166586"/>
            <a:ext cx="15553" cy="578718"/>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2" name="Rectangle 61">
            <a:extLst>
              <a:ext uri="{FF2B5EF4-FFF2-40B4-BE49-F238E27FC236}">
                <a16:creationId xmlns:a16="http://schemas.microsoft.com/office/drawing/2014/main" id="{2ABA15E3-CF0F-C890-3EE2-D53890E50DAA}"/>
              </a:ext>
            </a:extLst>
          </p:cNvPr>
          <p:cNvSpPr/>
          <p:nvPr/>
        </p:nvSpPr>
        <p:spPr>
          <a:xfrm>
            <a:off x="3400576" y="1892672"/>
            <a:ext cx="2088295" cy="36933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5626FCD-6443-C52B-1813-E6DBB3E8C449}"/>
              </a:ext>
            </a:extLst>
          </p:cNvPr>
          <p:cNvSpPr txBox="1"/>
          <p:nvPr/>
        </p:nvSpPr>
        <p:spPr>
          <a:xfrm>
            <a:off x="2246572" y="2441064"/>
            <a:ext cx="1178625" cy="923330"/>
          </a:xfrm>
          <a:prstGeom prst="rect">
            <a:avLst/>
          </a:prstGeom>
          <a:noFill/>
          <a:ln w="38100">
            <a:noFill/>
          </a:ln>
        </p:spPr>
        <p:txBody>
          <a:bodyPr wrap="square" rtlCol="0">
            <a:spAutoFit/>
          </a:bodyPr>
          <a:lstStyle/>
          <a:p>
            <a:r>
              <a:rPr lang="en-US" dirty="0">
                <a:solidFill>
                  <a:srgbClr val="FF0000"/>
                </a:solidFill>
              </a:rPr>
              <a:t>Dynamic Horizontal Platform</a:t>
            </a:r>
          </a:p>
        </p:txBody>
      </p:sp>
      <p:cxnSp>
        <p:nvCxnSpPr>
          <p:cNvPr id="64" name="Straight Arrow Connector 63">
            <a:extLst>
              <a:ext uri="{FF2B5EF4-FFF2-40B4-BE49-F238E27FC236}">
                <a16:creationId xmlns:a16="http://schemas.microsoft.com/office/drawing/2014/main" id="{82844FCA-4A19-CC74-AD7E-EFCDF3D03CD4}"/>
              </a:ext>
            </a:extLst>
          </p:cNvPr>
          <p:cNvCxnSpPr>
            <a:cxnSpLocks/>
          </p:cNvCxnSpPr>
          <p:nvPr/>
        </p:nvCxnSpPr>
        <p:spPr>
          <a:xfrm flipH="1">
            <a:off x="3293706" y="2299863"/>
            <a:ext cx="544285" cy="415987"/>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6" name="Rectangle 65">
            <a:extLst>
              <a:ext uri="{FF2B5EF4-FFF2-40B4-BE49-F238E27FC236}">
                <a16:creationId xmlns:a16="http://schemas.microsoft.com/office/drawing/2014/main" id="{F5D34FE0-B6E3-8E17-FCBF-57BCCC6C0BDC}"/>
              </a:ext>
            </a:extLst>
          </p:cNvPr>
          <p:cNvSpPr/>
          <p:nvPr/>
        </p:nvSpPr>
        <p:spPr>
          <a:xfrm>
            <a:off x="6895322" y="2835607"/>
            <a:ext cx="1222919" cy="43198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1A255D5-A1F1-E3BF-1AEA-E07AFC79ABBD}"/>
              </a:ext>
            </a:extLst>
          </p:cNvPr>
          <p:cNvSpPr txBox="1"/>
          <p:nvPr/>
        </p:nvSpPr>
        <p:spPr>
          <a:xfrm>
            <a:off x="7208124" y="3877625"/>
            <a:ext cx="1035246" cy="923330"/>
          </a:xfrm>
          <a:prstGeom prst="rect">
            <a:avLst/>
          </a:prstGeom>
          <a:noFill/>
          <a:ln w="38100">
            <a:noFill/>
          </a:ln>
        </p:spPr>
        <p:txBody>
          <a:bodyPr wrap="square" rtlCol="0">
            <a:spAutoFit/>
          </a:bodyPr>
          <a:lstStyle/>
          <a:p>
            <a:r>
              <a:rPr lang="en-US" dirty="0">
                <a:solidFill>
                  <a:srgbClr val="FF0000"/>
                </a:solidFill>
              </a:rPr>
              <a:t>Dynamic Vertical Platform</a:t>
            </a:r>
          </a:p>
        </p:txBody>
      </p:sp>
      <p:cxnSp>
        <p:nvCxnSpPr>
          <p:cNvPr id="68" name="Straight Arrow Connector 67">
            <a:extLst>
              <a:ext uri="{FF2B5EF4-FFF2-40B4-BE49-F238E27FC236}">
                <a16:creationId xmlns:a16="http://schemas.microsoft.com/office/drawing/2014/main" id="{FFF12324-B90D-BDCE-F6D5-E7B61791C3B1}"/>
              </a:ext>
            </a:extLst>
          </p:cNvPr>
          <p:cNvCxnSpPr>
            <a:cxnSpLocks/>
          </p:cNvCxnSpPr>
          <p:nvPr/>
        </p:nvCxnSpPr>
        <p:spPr>
          <a:xfrm>
            <a:off x="7672873" y="3364394"/>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947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par>
                                <p:cTn id="13" presetID="2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down)">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down)">
                                      <p:cBhvr>
                                        <p:cTn id="23" dur="500"/>
                                        <p:tgtEl>
                                          <p:spTgt spid="58"/>
                                        </p:tgtEl>
                                      </p:cBhvr>
                                    </p:animEffect>
                                  </p:childTnLst>
                                </p:cTn>
                              </p:par>
                              <p:par>
                                <p:cTn id="24" presetID="22" presetClass="entr" presetSubtype="4"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down)">
                                      <p:cBhvr>
                                        <p:cTn id="26" dur="500"/>
                                        <p:tgtEl>
                                          <p:spTgt spid="6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down)">
                                      <p:cBhvr>
                                        <p:cTn id="56" dur="500"/>
                                        <p:tgtEl>
                                          <p:spTgt spid="62"/>
                                        </p:tgtEl>
                                      </p:cBhvr>
                                    </p:animEffect>
                                  </p:childTnLst>
                                </p:cTn>
                              </p:par>
                              <p:par>
                                <p:cTn id="57" presetID="22" presetClass="entr" presetSubtype="4"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down)">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down)">
                                      <p:cBhvr>
                                        <p:cTn id="67" dur="500"/>
                                        <p:tgtEl>
                                          <p:spTgt spid="66"/>
                                        </p:tgtEl>
                                      </p:cBhvr>
                                    </p:animEffect>
                                  </p:childTnLst>
                                </p:cTn>
                              </p:par>
                              <p:par>
                                <p:cTn id="68" presetID="22" presetClass="entr" presetSubtype="4"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down)">
                                      <p:cBhvr>
                                        <p:cTn id="70" dur="500"/>
                                        <p:tgtEl>
                                          <p:spTgt spid="6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down)">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down)">
                                      <p:cBhvr>
                                        <p:cTn id="78" dur="500"/>
                                        <p:tgtEl>
                                          <p:spTgt spid="6"/>
                                        </p:tgtEl>
                                      </p:cBhvr>
                                    </p:animEffect>
                                  </p:childTnLst>
                                </p:cTn>
                              </p:par>
                              <p:par>
                                <p:cTn id="79" presetID="22" presetClass="entr" presetSubtype="4"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down)">
                                      <p:cBhvr>
                                        <p:cTn id="84" dur="5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down)">
                                      <p:cBhvr>
                                        <p:cTn id="89" dur="500"/>
                                        <p:tgtEl>
                                          <p:spTgt spid="37"/>
                                        </p:tgtEl>
                                      </p:cBhvr>
                                    </p:animEffect>
                                  </p:childTnLst>
                                </p:cTn>
                              </p:par>
                              <p:par>
                                <p:cTn id="90" presetID="22" presetClass="entr" presetSubtype="4"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down)">
                                      <p:cBhvr>
                                        <p:cTn id="92" dur="500"/>
                                        <p:tgtEl>
                                          <p:spTgt spid="4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down)">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down)">
                                      <p:cBhvr>
                                        <p:cTn id="100" dur="500"/>
                                        <p:tgtEl>
                                          <p:spTgt spid="36"/>
                                        </p:tgtEl>
                                      </p:cBhvr>
                                    </p:animEffect>
                                  </p:childTnLst>
                                </p:cTn>
                              </p:par>
                              <p:par>
                                <p:cTn id="101" presetID="22" presetClass="entr" presetSubtype="4"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down)">
                                      <p:cBhvr>
                                        <p:cTn id="103" dur="500"/>
                                        <p:tgtEl>
                                          <p:spTgt spid="3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down)">
                                      <p:cBhvr>
                                        <p:cTn id="10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9" grpId="0" animBg="1"/>
      <p:bldP spid="32" grpId="0"/>
      <p:bldP spid="36" grpId="0" animBg="1"/>
      <p:bldP spid="37" grpId="0" animBg="1"/>
      <p:bldP spid="38" grpId="0"/>
      <p:bldP spid="42" grpId="0" animBg="1"/>
      <p:bldP spid="43" grpId="0"/>
      <p:bldP spid="47" grpId="0" animBg="1"/>
      <p:bldP spid="48" grpId="0"/>
      <p:bldP spid="54" grpId="0" animBg="1"/>
      <p:bldP spid="55" grpId="0"/>
      <p:bldP spid="58" grpId="0" animBg="1"/>
      <p:bldP spid="59" grpId="0"/>
      <p:bldP spid="62" grpId="0" animBg="1"/>
      <p:bldP spid="63" grpId="0"/>
      <p:bldP spid="66" grpId="0" animBg="1"/>
      <p:bldP spid="6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8965"/>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2881282" y="1206688"/>
            <a:ext cx="6429434" cy="860612"/>
          </a:xfrm>
        </p:spPr>
        <p:txBody>
          <a:bodyPr>
            <a:normAutofit fontScale="90000"/>
          </a:bodyPr>
          <a:lstStyle/>
          <a:p>
            <a:r>
              <a:rPr lang="en-US" sz="4800" u="sng" dirty="0">
                <a:solidFill>
                  <a:schemeClr val="accent2">
                    <a:lumMod val="75000"/>
                  </a:schemeClr>
                </a:solidFill>
                <a:latin typeface="Algerian" panose="04020705040A02060702" pitchFamily="82" charset="0"/>
              </a:rPr>
              <a:t>Other functionalities</a:t>
            </a:r>
          </a:p>
        </p:txBody>
      </p:sp>
      <p:graphicFrame>
        <p:nvGraphicFramePr>
          <p:cNvPr id="6" name="TextBox 2">
            <a:extLst>
              <a:ext uri="{FF2B5EF4-FFF2-40B4-BE49-F238E27FC236}">
                <a16:creationId xmlns:a16="http://schemas.microsoft.com/office/drawing/2014/main" id="{5584944E-1CCD-4211-A022-DEABCBBD75DF}"/>
              </a:ext>
            </a:extLst>
          </p:cNvPr>
          <p:cNvGraphicFramePr/>
          <p:nvPr>
            <p:extLst>
              <p:ext uri="{D42A27DB-BD31-4B8C-83A1-F6EECF244321}">
                <p14:modId xmlns:p14="http://schemas.microsoft.com/office/powerpoint/2010/main" val="1873361514"/>
              </p:ext>
            </p:extLst>
          </p:nvPr>
        </p:nvGraphicFramePr>
        <p:xfrm>
          <a:off x="3452228" y="2147982"/>
          <a:ext cx="5287543" cy="419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olorful text with text overlay&#10;&#10;Description automatically generated with medium confidence">
            <a:extLst>
              <a:ext uri="{FF2B5EF4-FFF2-40B4-BE49-F238E27FC236}">
                <a16:creationId xmlns:a16="http://schemas.microsoft.com/office/drawing/2014/main" id="{376C967B-3276-5D5C-6E04-B87C0086BE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3007502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A0842-F612-4DF1-AA79-34A137D1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4"/>
            <a:ext cx="12191999" cy="6859494"/>
          </a:xfrm>
          <a:prstGeom prst="rect">
            <a:avLst/>
          </a:prstGeom>
        </p:spPr>
      </p:pic>
      <p:sp>
        <p:nvSpPr>
          <p:cNvPr id="2" name="Title 1">
            <a:extLst>
              <a:ext uri="{FF2B5EF4-FFF2-40B4-BE49-F238E27FC236}">
                <a16:creationId xmlns:a16="http://schemas.microsoft.com/office/drawing/2014/main" id="{18F2319F-DD69-DE03-A3D6-5777A030C9CF}"/>
              </a:ext>
            </a:extLst>
          </p:cNvPr>
          <p:cNvSpPr>
            <a:spLocks noGrp="1"/>
          </p:cNvSpPr>
          <p:nvPr>
            <p:ph type="title"/>
          </p:nvPr>
        </p:nvSpPr>
        <p:spPr>
          <a:xfrm>
            <a:off x="1933960" y="2133719"/>
            <a:ext cx="3272093" cy="1725190"/>
          </a:xfrm>
        </p:spPr>
        <p:txBody>
          <a:bodyPr vert="horz" lIns="91440" tIns="45720" rIns="91440" bIns="45720" rtlCol="0" anchor="t">
            <a:normAutofit/>
          </a:bodyPr>
          <a:lstStyle/>
          <a:p>
            <a:br>
              <a:rPr lang="en-US" sz="4000" b="1" dirty="0"/>
            </a:br>
            <a:r>
              <a:rPr lang="en-US" sz="4000" b="1" dirty="0"/>
              <a:t>  </a:t>
            </a:r>
            <a:r>
              <a:rPr lang="en-US" u="sng" dirty="0">
                <a:solidFill>
                  <a:schemeClr val="accent2">
                    <a:lumMod val="75000"/>
                  </a:schemeClr>
                </a:solidFill>
                <a:latin typeface="Algerian" panose="04020705040A02060702" pitchFamily="82" charset="0"/>
              </a:rPr>
              <a:t>OUTLINE</a:t>
            </a:r>
          </a:p>
        </p:txBody>
      </p:sp>
      <p:graphicFrame>
        <p:nvGraphicFramePr>
          <p:cNvPr id="31" name="TextBox 2">
            <a:extLst>
              <a:ext uri="{FF2B5EF4-FFF2-40B4-BE49-F238E27FC236}">
                <a16:creationId xmlns:a16="http://schemas.microsoft.com/office/drawing/2014/main" id="{D9D4182F-B2AF-5A70-E8DA-E5B0510EA31D}"/>
              </a:ext>
            </a:extLst>
          </p:cNvPr>
          <p:cNvGraphicFramePr/>
          <p:nvPr>
            <p:extLst>
              <p:ext uri="{D42A27DB-BD31-4B8C-83A1-F6EECF244321}">
                <p14:modId xmlns:p14="http://schemas.microsoft.com/office/powerpoint/2010/main" val="1182753729"/>
              </p:ext>
            </p:extLst>
          </p:nvPr>
        </p:nvGraphicFramePr>
        <p:xfrm>
          <a:off x="4344602" y="677770"/>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4643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down)">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1"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308443" y="1999130"/>
            <a:ext cx="3575113" cy="860612"/>
          </a:xfrm>
        </p:spPr>
        <p:txBody>
          <a:bodyPr>
            <a:normAutofit/>
          </a:bodyPr>
          <a:lstStyle/>
          <a:p>
            <a:r>
              <a:rPr lang="en-US" sz="4800" u="sng" dirty="0">
                <a:solidFill>
                  <a:schemeClr val="accent2">
                    <a:lumMod val="75000"/>
                  </a:schemeClr>
                </a:solidFill>
                <a:latin typeface="Algerian" panose="04020705040A02060702" pitchFamily="82" charset="0"/>
              </a:rPr>
              <a:t>Conclusion</a:t>
            </a:r>
          </a:p>
        </p:txBody>
      </p:sp>
      <p:sp>
        <p:nvSpPr>
          <p:cNvPr id="7" name="TextBox 6">
            <a:extLst>
              <a:ext uri="{FF2B5EF4-FFF2-40B4-BE49-F238E27FC236}">
                <a16:creationId xmlns:a16="http://schemas.microsoft.com/office/drawing/2014/main" id="{05C01F1D-2A74-42BB-8BCE-50E52A4BE002}"/>
              </a:ext>
            </a:extLst>
          </p:cNvPr>
          <p:cNvSpPr txBox="1"/>
          <p:nvPr/>
        </p:nvSpPr>
        <p:spPr>
          <a:xfrm>
            <a:off x="1824318" y="3073151"/>
            <a:ext cx="8543364" cy="1754326"/>
          </a:xfrm>
          <a:prstGeom prst="rect">
            <a:avLst/>
          </a:prstGeom>
          <a:noFill/>
        </p:spPr>
        <p:txBody>
          <a:bodyPr wrap="square">
            <a:spAutoFit/>
          </a:bodyPr>
          <a:lstStyle/>
          <a:p>
            <a:pPr algn="just" rtl="0"/>
            <a:r>
              <a:rPr lang="en-US" dirty="0">
                <a:solidFill>
                  <a:schemeClr val="accent2"/>
                </a:solidFill>
                <a:effectLst/>
                <a:latin typeface="-apple-system"/>
              </a:rPr>
              <a:t>In conclusion, Our </a:t>
            </a:r>
            <a:r>
              <a:rPr lang="en-US" dirty="0" err="1">
                <a:solidFill>
                  <a:schemeClr val="accent2"/>
                </a:solidFill>
                <a:effectLst/>
                <a:latin typeface="-apple-system"/>
              </a:rPr>
              <a:t>Khela</a:t>
            </a:r>
            <a:r>
              <a:rPr lang="en-US" dirty="0">
                <a:solidFill>
                  <a:schemeClr val="accent2"/>
                </a:solidFill>
                <a:effectLst/>
                <a:latin typeface="-apple-system"/>
              </a:rPr>
              <a:t> </a:t>
            </a:r>
            <a:r>
              <a:rPr lang="en-US" dirty="0" err="1">
                <a:solidFill>
                  <a:schemeClr val="accent2"/>
                </a:solidFill>
                <a:effectLst/>
                <a:latin typeface="-apple-system"/>
              </a:rPr>
              <a:t>Ghor</a:t>
            </a:r>
            <a:r>
              <a:rPr lang="en-US" dirty="0">
                <a:solidFill>
                  <a:schemeClr val="accent2"/>
                </a:solidFill>
                <a:effectLst/>
                <a:latin typeface="-apple-system"/>
              </a:rPr>
              <a:t>  project has been a journey of creativity and programming skill development. Through the incorporation of diverse game concepts and thoughtful design, it showcases a culmination of effort and dedication. The project not only demonstrates technical proficiency but also reflects a passion for interactive entertainment. Overall, it stands as a testament to the potential for innovation and enjoyment within the realm of game development.</a:t>
            </a:r>
          </a:p>
        </p:txBody>
      </p:sp>
      <p:pic>
        <p:nvPicPr>
          <p:cNvPr id="3" name="Picture 2" descr="A colorful text with text overlay&#10;&#10;Description automatically generated with medium confidence">
            <a:extLst>
              <a:ext uri="{FF2B5EF4-FFF2-40B4-BE49-F238E27FC236}">
                <a16:creationId xmlns:a16="http://schemas.microsoft.com/office/drawing/2014/main" id="{7AF3F14D-7194-0230-ECFE-CBD0B0B5E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 y="79991"/>
            <a:ext cx="1899862" cy="2038877"/>
          </a:xfrm>
          <a:prstGeom prst="rect">
            <a:avLst/>
          </a:prstGeom>
        </p:spPr>
      </p:pic>
    </p:spTree>
    <p:extLst>
      <p:ext uri="{BB962C8B-B14F-4D97-AF65-F5344CB8AC3E}">
        <p14:creationId xmlns:p14="http://schemas.microsoft.com/office/powerpoint/2010/main" val="3561722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84727" y="1429869"/>
            <a:ext cx="3822545" cy="860612"/>
          </a:xfrm>
        </p:spPr>
        <p:txBody>
          <a:bodyPr>
            <a:noAutofit/>
          </a:bodyPr>
          <a:lstStyle/>
          <a:p>
            <a:r>
              <a:rPr lang="en-US" sz="4800" dirty="0">
                <a:solidFill>
                  <a:schemeClr val="accent2">
                    <a:lumMod val="75000"/>
                  </a:schemeClr>
                </a:solidFill>
                <a:latin typeface="Algerian" panose="04020705040A02060702" pitchFamily="82" charset="0"/>
              </a:rPr>
              <a:t>Thank You!</a:t>
            </a:r>
          </a:p>
        </p:txBody>
      </p:sp>
      <p:pic>
        <p:nvPicPr>
          <p:cNvPr id="4" name="Picture 3" descr="A picture containing yellow, clipart, cartoon, emoticon&#10;&#10;Description automatically generated">
            <a:extLst>
              <a:ext uri="{FF2B5EF4-FFF2-40B4-BE49-F238E27FC236}">
                <a16:creationId xmlns:a16="http://schemas.microsoft.com/office/drawing/2014/main" id="{466F0B92-FCFC-FFC8-D885-B5C5CA4B0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02" y="2774016"/>
            <a:ext cx="2476500" cy="1847850"/>
          </a:xfrm>
          <a:prstGeom prst="rect">
            <a:avLst/>
          </a:prstGeom>
        </p:spPr>
      </p:pic>
    </p:spTree>
    <p:extLst>
      <p:ext uri="{BB962C8B-B14F-4D97-AF65-F5344CB8AC3E}">
        <p14:creationId xmlns:p14="http://schemas.microsoft.com/office/powerpoint/2010/main" val="130489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B2E83-3AF6-4BC8-B33E-9EAEACEE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2DD6E1-B5DA-862B-5C0B-E07947FA2E13}"/>
              </a:ext>
            </a:extLst>
          </p:cNvPr>
          <p:cNvSpPr>
            <a:spLocks noGrp="1"/>
          </p:cNvSpPr>
          <p:nvPr>
            <p:ph type="title"/>
          </p:nvPr>
        </p:nvSpPr>
        <p:spPr>
          <a:xfrm>
            <a:off x="4338915" y="798918"/>
            <a:ext cx="3236259" cy="1450757"/>
          </a:xfrm>
        </p:spPr>
        <p:txBody>
          <a:bodyPr>
            <a:normAutofit fontScale="90000"/>
          </a:bodyPr>
          <a:lstStyle/>
          <a:p>
            <a:pPr algn="ctr"/>
            <a:r>
              <a:rPr lang="en-US" b="1" dirty="0">
                <a:solidFill>
                  <a:schemeClr val="accent2">
                    <a:lumMod val="75000"/>
                  </a:schemeClr>
                </a:solidFill>
                <a:latin typeface="+mn-lt"/>
              </a:rPr>
              <a:t>                                </a:t>
            </a:r>
            <a:r>
              <a:rPr lang="en-US" u="sng" dirty="0">
                <a:solidFill>
                  <a:schemeClr val="accent2">
                    <a:lumMod val="75000"/>
                  </a:schemeClr>
                </a:solidFill>
                <a:latin typeface="Algerian" panose="04020705040A02060702" pitchFamily="82" charset="0"/>
              </a:rPr>
              <a:t>OBJECTIVE</a:t>
            </a:r>
          </a:p>
        </p:txBody>
      </p:sp>
      <p:graphicFrame>
        <p:nvGraphicFramePr>
          <p:cNvPr id="6" name="Content Placeholder 2">
            <a:extLst>
              <a:ext uri="{FF2B5EF4-FFF2-40B4-BE49-F238E27FC236}">
                <a16:creationId xmlns:a16="http://schemas.microsoft.com/office/drawing/2014/main" id="{0D72D3F5-636F-8031-4ACD-D1A887FF344B}"/>
              </a:ext>
            </a:extLst>
          </p:cNvPr>
          <p:cNvGraphicFramePr>
            <a:graphicFrameLocks noGrp="1"/>
          </p:cNvGraphicFramePr>
          <p:nvPr>
            <p:ph idx="1"/>
            <p:extLst>
              <p:ext uri="{D42A27DB-BD31-4B8C-83A1-F6EECF244321}">
                <p14:modId xmlns:p14="http://schemas.microsoft.com/office/powerpoint/2010/main" val="3127004191"/>
              </p:ext>
            </p:extLst>
          </p:nvPr>
        </p:nvGraphicFramePr>
        <p:xfrm>
          <a:off x="2108339" y="1774546"/>
          <a:ext cx="7697413" cy="399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olorful text with text overlay&#10;&#10;Description automatically generated with medium confidence">
            <a:extLst>
              <a:ext uri="{FF2B5EF4-FFF2-40B4-BE49-F238E27FC236}">
                <a16:creationId xmlns:a16="http://schemas.microsoft.com/office/drawing/2014/main" id="{FA1278D7-B1B3-E8C9-1048-47CF8E7FDB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21" y="79991"/>
            <a:ext cx="2266461" cy="2432300"/>
          </a:xfrm>
          <a:prstGeom prst="rect">
            <a:avLst/>
          </a:prstGeom>
        </p:spPr>
      </p:pic>
    </p:spTree>
    <p:extLst>
      <p:ext uri="{BB962C8B-B14F-4D97-AF65-F5344CB8AC3E}">
        <p14:creationId xmlns:p14="http://schemas.microsoft.com/office/powerpoint/2010/main" val="2137100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8ECF2-DD95-4BA5-A50A-E224C6881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95"/>
            <a:ext cx="12192000" cy="6884895"/>
          </a:xfrm>
          <a:prstGeom prst="rect">
            <a:avLst/>
          </a:prstGeom>
        </p:spPr>
      </p:pic>
      <p:sp>
        <p:nvSpPr>
          <p:cNvPr id="2" name="Title 1">
            <a:extLst>
              <a:ext uri="{FF2B5EF4-FFF2-40B4-BE49-F238E27FC236}">
                <a16:creationId xmlns:a16="http://schemas.microsoft.com/office/drawing/2014/main" id="{094DA1A8-B693-C788-616A-05B88B31DD05}"/>
              </a:ext>
            </a:extLst>
          </p:cNvPr>
          <p:cNvSpPr>
            <a:spLocks noGrp="1"/>
          </p:cNvSpPr>
          <p:nvPr>
            <p:ph type="title"/>
          </p:nvPr>
        </p:nvSpPr>
        <p:spPr>
          <a:xfrm>
            <a:off x="4059666" y="1311103"/>
            <a:ext cx="4171278" cy="1001792"/>
          </a:xfrm>
        </p:spPr>
        <p:txBody>
          <a:bodyPr vert="horz" lIns="91440" tIns="45720" rIns="91440" bIns="45720" rtlCol="0" anchor="t">
            <a:noAutofit/>
          </a:bodyPr>
          <a:lstStyle/>
          <a:p>
            <a:r>
              <a:rPr lang="en-US" u="sng" dirty="0">
                <a:solidFill>
                  <a:schemeClr val="accent2">
                    <a:lumMod val="75000"/>
                  </a:schemeClr>
                </a:solidFill>
                <a:latin typeface="Algerian" panose="04020705040A02060702" pitchFamily="82" charset="0"/>
              </a:rPr>
              <a:t>Introduction</a:t>
            </a:r>
          </a:p>
        </p:txBody>
      </p:sp>
      <p:sp>
        <p:nvSpPr>
          <p:cNvPr id="4" name="Text Placeholder 3">
            <a:extLst>
              <a:ext uri="{FF2B5EF4-FFF2-40B4-BE49-F238E27FC236}">
                <a16:creationId xmlns:a16="http://schemas.microsoft.com/office/drawing/2014/main" id="{DBCD94C2-41F7-E261-AC48-C73AAA1A495D}"/>
              </a:ext>
            </a:extLst>
          </p:cNvPr>
          <p:cNvSpPr>
            <a:spLocks noGrp="1"/>
          </p:cNvSpPr>
          <p:nvPr>
            <p:ph type="body" idx="4294967295"/>
          </p:nvPr>
        </p:nvSpPr>
        <p:spPr>
          <a:xfrm>
            <a:off x="1972235" y="2078550"/>
            <a:ext cx="8346141" cy="3058226"/>
          </a:xfrm>
        </p:spPr>
        <p:txBody>
          <a:bodyPr vert="horz" lIns="91440" tIns="45720" rIns="91440" bIns="45720" rtlCol="0" anchor="t">
            <a:normAutofit lnSpcReduction="10000"/>
          </a:bodyPr>
          <a:lstStyle/>
          <a:p>
            <a:pPr algn="just"/>
            <a:r>
              <a:rPr lang="en-US" dirty="0">
                <a:solidFill>
                  <a:schemeClr val="accent2"/>
                </a:solidFill>
              </a:rPr>
              <a:t>The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project aims to deliver a versatile desktop application offering a diverse collection of small games within a unified platform. The solution involves implementing a secure and user-friendly environment where players can create accounts, customize profiles, and engage in various mini games to enrich their gaming experiences. By incorporating features such as leaderboards, achievements, high scores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strives to enhance user engagement and create a vibrant gaming community. The prospective solution also emphasizes the importance of offline gaming support, optimized performance, and iterative development of the app. Overall,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seeks to provide a comprehensive and enjoyable gaming experience for users while adhering to best practices in design, functionality, and user interaction.</a:t>
            </a:r>
          </a:p>
        </p:txBody>
      </p:sp>
      <p:pic>
        <p:nvPicPr>
          <p:cNvPr id="3" name="Picture 2" descr="A colorful text with text overlay&#10;&#10;Description automatically generated with medium confidence">
            <a:extLst>
              <a:ext uri="{FF2B5EF4-FFF2-40B4-BE49-F238E27FC236}">
                <a16:creationId xmlns:a16="http://schemas.microsoft.com/office/drawing/2014/main" id="{28167D81-B4F7-1FBC-4F6B-81C2B5F59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1" y="79991"/>
            <a:ext cx="2248927" cy="2413483"/>
          </a:xfrm>
          <a:prstGeom prst="rect">
            <a:avLst/>
          </a:prstGeom>
        </p:spPr>
      </p:pic>
    </p:spTree>
    <p:extLst>
      <p:ext uri="{BB962C8B-B14F-4D97-AF65-F5344CB8AC3E}">
        <p14:creationId xmlns:p14="http://schemas.microsoft.com/office/powerpoint/2010/main" val="4065426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F06F7F-6A5B-4940-A621-3C5C1DD79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2FF295-5429-CF5D-1EBB-865734B347B1}"/>
              </a:ext>
            </a:extLst>
          </p:cNvPr>
          <p:cNvSpPr>
            <a:spLocks noGrp="1"/>
          </p:cNvSpPr>
          <p:nvPr>
            <p:ph type="title"/>
          </p:nvPr>
        </p:nvSpPr>
        <p:spPr>
          <a:xfrm>
            <a:off x="6463552" y="372035"/>
            <a:ext cx="5880848" cy="833718"/>
          </a:xfrm>
        </p:spPr>
        <p:txBody>
          <a:bodyPr>
            <a:normAutofit fontScale="90000"/>
          </a:bodyPr>
          <a:lstStyle/>
          <a:p>
            <a:r>
              <a:rPr lang="en-US" sz="4800" u="sng" dirty="0">
                <a:solidFill>
                  <a:schemeClr val="accent2">
                    <a:lumMod val="75000"/>
                  </a:schemeClr>
                </a:solidFill>
                <a:latin typeface="Algerian" panose="04020705040A02060702" pitchFamily="82" charset="0"/>
              </a:rPr>
              <a:t>Basic Functionality</a:t>
            </a:r>
          </a:p>
        </p:txBody>
      </p:sp>
      <p:graphicFrame>
        <p:nvGraphicFramePr>
          <p:cNvPr id="5" name="TextBox 2">
            <a:extLst>
              <a:ext uri="{FF2B5EF4-FFF2-40B4-BE49-F238E27FC236}">
                <a16:creationId xmlns:a16="http://schemas.microsoft.com/office/drawing/2014/main" id="{F5342148-178A-48B0-BF84-4C45AFCA13FE}"/>
              </a:ext>
            </a:extLst>
          </p:cNvPr>
          <p:cNvGraphicFramePr/>
          <p:nvPr>
            <p:extLst>
              <p:ext uri="{D42A27DB-BD31-4B8C-83A1-F6EECF244321}">
                <p14:modId xmlns:p14="http://schemas.microsoft.com/office/powerpoint/2010/main" val="3133333049"/>
              </p:ext>
            </p:extLst>
          </p:nvPr>
        </p:nvGraphicFramePr>
        <p:xfrm>
          <a:off x="3010933" y="1344706"/>
          <a:ext cx="6170133" cy="4651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olorful text with text overlay&#10;&#10;Description automatically generated with medium confidence">
            <a:extLst>
              <a:ext uri="{FF2B5EF4-FFF2-40B4-BE49-F238E27FC236}">
                <a16:creationId xmlns:a16="http://schemas.microsoft.com/office/drawing/2014/main" id="{33B62068-CF03-7E04-F4F3-51B2BF152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21" y="79991"/>
            <a:ext cx="2248927" cy="2413483"/>
          </a:xfrm>
          <a:prstGeom prst="rect">
            <a:avLst/>
          </a:prstGeom>
        </p:spPr>
      </p:pic>
    </p:spTree>
    <p:extLst>
      <p:ext uri="{BB962C8B-B14F-4D97-AF65-F5344CB8AC3E}">
        <p14:creationId xmlns:p14="http://schemas.microsoft.com/office/powerpoint/2010/main" val="1300061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2D433-826D-0327-50FB-E340E05DFD2B}"/>
              </a:ext>
            </a:extLst>
          </p:cNvPr>
          <p:cNvPicPr>
            <a:picLocks noChangeAspect="1"/>
          </p:cNvPicPr>
          <p:nvPr/>
        </p:nvPicPr>
        <p:blipFill>
          <a:blip r:embed="rId2"/>
          <a:stretch>
            <a:fillRect/>
          </a:stretch>
        </p:blipFill>
        <p:spPr>
          <a:xfrm>
            <a:off x="1" y="0"/>
            <a:ext cx="12192000" cy="6858000"/>
          </a:xfrm>
          <a:prstGeom prst="rect">
            <a:avLst/>
          </a:prstGeom>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2514119" y="4449261"/>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3183603" y="4444144"/>
            <a:ext cx="537644" cy="83041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2408652"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54B436EB-C5D4-34F9-3CF8-D3C126E699CD}"/>
              </a:ext>
            </a:extLst>
          </p:cNvPr>
          <p:cNvSpPr/>
          <p:nvPr/>
        </p:nvSpPr>
        <p:spPr>
          <a:xfrm rot="9613919">
            <a:off x="3684234" y="5239298"/>
            <a:ext cx="123573" cy="1333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277441" y="3868009"/>
            <a:ext cx="2897109" cy="646331"/>
          </a:xfrm>
          <a:prstGeom prst="rect">
            <a:avLst/>
          </a:prstGeom>
          <a:noFill/>
        </p:spPr>
        <p:txBody>
          <a:bodyPr wrap="square" rtlCol="0">
            <a:spAutoFit/>
          </a:bodyPr>
          <a:lstStyle/>
          <a:p>
            <a:r>
              <a:rPr lang="en-US" dirty="0"/>
              <a:t>Loading panel added with a timer</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a:off x="8807513" y="4449261"/>
            <a:ext cx="336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V="1">
            <a:off x="9153053" y="2471738"/>
            <a:ext cx="408518" cy="197240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8702046"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9508837"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8807513" y="1415069"/>
            <a:ext cx="2897109" cy="923330"/>
          </a:xfrm>
          <a:prstGeom prst="rect">
            <a:avLst/>
          </a:prstGeom>
          <a:noFill/>
        </p:spPr>
        <p:txBody>
          <a:bodyPr wrap="square" rtlCol="0">
            <a:spAutoFit/>
          </a:bodyPr>
          <a:lstStyle/>
          <a:p>
            <a:pPr algn="just"/>
            <a:r>
              <a:rPr lang="en-US" dirty="0"/>
              <a:t>‘KHELA GHOR’ Icon in Bangla illustrated in Adobe Illustrator</a:t>
            </a:r>
          </a:p>
        </p:txBody>
      </p:sp>
    </p:spTree>
    <p:extLst>
      <p:ext uri="{BB962C8B-B14F-4D97-AF65-F5344CB8AC3E}">
        <p14:creationId xmlns:p14="http://schemas.microsoft.com/office/powerpoint/2010/main" val="387817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0FE19-336D-67FF-C781-31E20658890A}"/>
              </a:ext>
            </a:extLst>
          </p:cNvPr>
          <p:cNvPicPr>
            <a:picLocks noChangeAspect="1"/>
          </p:cNvPicPr>
          <p:nvPr/>
        </p:nvPicPr>
        <p:blipFill>
          <a:blip r:embed="rId2"/>
          <a:stretch>
            <a:fillRect/>
          </a:stretch>
        </p:blipFill>
        <p:spPr>
          <a:xfrm>
            <a:off x="-1" y="-76200"/>
            <a:ext cx="12192001" cy="6934200"/>
          </a:xfrm>
          <a:prstGeom prst="rect">
            <a:avLst/>
          </a:prstGeom>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10255907" y="2406659"/>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10925391" y="2401542"/>
            <a:ext cx="0" cy="57025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10150440"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5181311" y="210548"/>
            <a:ext cx="3712340" cy="830997"/>
          </a:xfrm>
          <a:prstGeom prst="rect">
            <a:avLst/>
          </a:prstGeom>
          <a:noFill/>
        </p:spPr>
        <p:txBody>
          <a:bodyPr wrap="square" rtlCol="0">
            <a:spAutoFit/>
          </a:bodyPr>
          <a:lstStyle/>
          <a:p>
            <a:r>
              <a:rPr lang="en-US" sz="1600" dirty="0"/>
              <a:t>Preview button , clicking on it users can see a preview of the mini games </a:t>
            </a:r>
            <a:r>
              <a:rPr lang="en-US" sz="1600" dirty="0" err="1"/>
              <a:t>collectons</a:t>
            </a:r>
            <a:endParaRPr lang="en-US" sz="1600" dirty="0"/>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flipV="1">
            <a:off x="9115939" y="3382965"/>
            <a:ext cx="1" cy="257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H="1">
            <a:off x="7179398" y="338296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9057305" y="36259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10863604" y="297492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5838542" y="2646600"/>
            <a:ext cx="2897109" cy="923330"/>
          </a:xfrm>
          <a:prstGeom prst="rect">
            <a:avLst/>
          </a:prstGeom>
          <a:noFill/>
        </p:spPr>
        <p:txBody>
          <a:bodyPr wrap="square" rtlCol="0">
            <a:spAutoFit/>
          </a:bodyPr>
          <a:lstStyle/>
          <a:p>
            <a:pPr algn="just"/>
            <a:r>
              <a:rPr lang="en-US" dirty="0"/>
              <a:t>Sign Up button. Pressing this button will open the sign up page</a:t>
            </a:r>
          </a:p>
        </p:txBody>
      </p:sp>
      <p:sp>
        <p:nvSpPr>
          <p:cNvPr id="17" name="Oval 16">
            <a:extLst>
              <a:ext uri="{FF2B5EF4-FFF2-40B4-BE49-F238E27FC236}">
                <a16:creationId xmlns:a16="http://schemas.microsoft.com/office/drawing/2014/main" id="{494D3885-EEBF-9A4D-50D7-BD7B13290143}"/>
              </a:ext>
            </a:extLst>
          </p:cNvPr>
          <p:cNvSpPr/>
          <p:nvPr/>
        </p:nvSpPr>
        <p:spPr>
          <a:xfrm>
            <a:off x="9058915" y="55586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9126234" y="56816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7436941" y="62046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988387" y="5522945"/>
            <a:ext cx="2897109" cy="923330"/>
          </a:xfrm>
          <a:prstGeom prst="rect">
            <a:avLst/>
          </a:prstGeom>
          <a:noFill/>
        </p:spPr>
        <p:txBody>
          <a:bodyPr wrap="square" rtlCol="0">
            <a:spAutoFit/>
          </a:bodyPr>
          <a:lstStyle/>
          <a:p>
            <a:pPr algn="just"/>
            <a:r>
              <a:rPr lang="en-US" dirty="0"/>
              <a:t>Sign Up button. Pressing this button will open the sign up page</a:t>
            </a:r>
          </a:p>
        </p:txBody>
      </p:sp>
      <p:sp>
        <p:nvSpPr>
          <p:cNvPr id="27" name="TextBox 26">
            <a:extLst>
              <a:ext uri="{FF2B5EF4-FFF2-40B4-BE49-F238E27FC236}">
                <a16:creationId xmlns:a16="http://schemas.microsoft.com/office/drawing/2014/main" id="{4B839CD1-659C-20CC-35FC-0B4115FB7B4E}"/>
              </a:ext>
            </a:extLst>
          </p:cNvPr>
          <p:cNvSpPr txBox="1"/>
          <p:nvPr/>
        </p:nvSpPr>
        <p:spPr>
          <a:xfrm>
            <a:off x="10389175" y="3078401"/>
            <a:ext cx="1838865" cy="369332"/>
          </a:xfrm>
          <a:prstGeom prst="rect">
            <a:avLst/>
          </a:prstGeom>
          <a:noFill/>
        </p:spPr>
        <p:txBody>
          <a:bodyPr wrap="square" rtlCol="0">
            <a:spAutoFit/>
          </a:bodyPr>
          <a:lstStyle/>
          <a:p>
            <a:r>
              <a:rPr lang="en-US" dirty="0"/>
              <a:t>Welcome labels</a:t>
            </a:r>
          </a:p>
        </p:txBody>
      </p:sp>
      <p:sp>
        <p:nvSpPr>
          <p:cNvPr id="28" name="Rectangle 27">
            <a:extLst>
              <a:ext uri="{FF2B5EF4-FFF2-40B4-BE49-F238E27FC236}">
                <a16:creationId xmlns:a16="http://schemas.microsoft.com/office/drawing/2014/main" id="{1FE53104-1ACC-2940-976E-A65F5B0AC32E}"/>
              </a:ext>
            </a:extLst>
          </p:cNvPr>
          <p:cNvSpPr/>
          <p:nvPr/>
        </p:nvSpPr>
        <p:spPr>
          <a:xfrm>
            <a:off x="7287096" y="3855350"/>
            <a:ext cx="3428529" cy="8176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162405-8819-7A95-A68E-45BDD81F7953}"/>
              </a:ext>
            </a:extLst>
          </p:cNvPr>
          <p:cNvSpPr/>
          <p:nvPr/>
        </p:nvSpPr>
        <p:spPr>
          <a:xfrm>
            <a:off x="7287095" y="4734061"/>
            <a:ext cx="3428529" cy="73964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6F8FC3-A29B-6D3B-617E-F8780DE1F041}"/>
              </a:ext>
            </a:extLst>
          </p:cNvPr>
          <p:cNvSpPr/>
          <p:nvPr/>
        </p:nvSpPr>
        <p:spPr>
          <a:xfrm>
            <a:off x="6131163" y="975486"/>
            <a:ext cx="5719823" cy="135978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863604" y="332703"/>
            <a:ext cx="607138" cy="54243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rot="19337320" flipV="1">
            <a:off x="10726861" y="310112"/>
            <a:ext cx="0" cy="1289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704524" y="39076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8751056" y="33032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2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CD39D-C2E5-980D-870E-BD2637C33932}"/>
              </a:ext>
            </a:extLst>
          </p:cNvPr>
          <p:cNvPicPr>
            <a:picLocks noChangeAspect="1"/>
          </p:cNvPicPr>
          <p:nvPr/>
        </p:nvPicPr>
        <p:blipFill>
          <a:blip r:embed="rId2"/>
          <a:stretch>
            <a:fillRect/>
          </a:stretch>
        </p:blipFill>
        <p:spPr>
          <a:xfrm>
            <a:off x="0" y="-546"/>
            <a:ext cx="12228040" cy="6858546"/>
          </a:xfrm>
          <a:prstGeom prst="rect">
            <a:avLst/>
          </a:prstGeom>
        </p:spPr>
      </p:pic>
      <p:sp>
        <p:nvSpPr>
          <p:cNvPr id="10" name="TextBox 9">
            <a:extLst>
              <a:ext uri="{FF2B5EF4-FFF2-40B4-BE49-F238E27FC236}">
                <a16:creationId xmlns:a16="http://schemas.microsoft.com/office/drawing/2014/main" id="{C721197A-8DD8-FFEC-FFA3-F7F3301B2F59}"/>
              </a:ext>
            </a:extLst>
          </p:cNvPr>
          <p:cNvSpPr txBox="1"/>
          <p:nvPr/>
        </p:nvSpPr>
        <p:spPr>
          <a:xfrm>
            <a:off x="5875497" y="248897"/>
            <a:ext cx="3181808" cy="338554"/>
          </a:xfrm>
          <a:prstGeom prst="rect">
            <a:avLst/>
          </a:prstGeom>
          <a:noFill/>
        </p:spPr>
        <p:txBody>
          <a:bodyPr wrap="square" rtlCol="0">
            <a:spAutoFit/>
          </a:bodyPr>
          <a:lstStyle/>
          <a:p>
            <a:r>
              <a:rPr lang="en-US" sz="1600" dirty="0"/>
              <a:t>The preview button is being pressed</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flipV="1">
            <a:off x="9115939" y="3382965"/>
            <a:ext cx="1" cy="257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H="1">
            <a:off x="7179398" y="338296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9057305" y="36259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494D3885-EEBF-9A4D-50D7-BD7B13290143}"/>
              </a:ext>
            </a:extLst>
          </p:cNvPr>
          <p:cNvSpPr/>
          <p:nvPr/>
        </p:nvSpPr>
        <p:spPr>
          <a:xfrm>
            <a:off x="8406453" y="57872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59102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632917" y="5948303"/>
            <a:ext cx="2897109" cy="369332"/>
          </a:xfrm>
          <a:prstGeom prst="rect">
            <a:avLst/>
          </a:prstGeom>
          <a:noFill/>
        </p:spPr>
        <p:txBody>
          <a:bodyPr wrap="square" rtlCol="0">
            <a:spAutoFit/>
          </a:bodyPr>
          <a:lstStyle/>
          <a:p>
            <a:pPr algn="just"/>
            <a:r>
              <a:rPr lang="en-US" dirty="0"/>
              <a:t>A preview window </a:t>
            </a:r>
            <a:r>
              <a:rPr lang="en-US" dirty="0" err="1"/>
              <a:t>opend</a:t>
            </a:r>
            <a:endParaRPr lang="en-US" dirty="0"/>
          </a:p>
        </p:txBody>
      </p:sp>
      <p:sp>
        <p:nvSpPr>
          <p:cNvPr id="29" name="Rectangle 28">
            <a:extLst>
              <a:ext uri="{FF2B5EF4-FFF2-40B4-BE49-F238E27FC236}">
                <a16:creationId xmlns:a16="http://schemas.microsoft.com/office/drawing/2014/main" id="{7C162405-8819-7A95-A68E-45BDD81F7953}"/>
              </a:ext>
            </a:extLst>
          </p:cNvPr>
          <p:cNvSpPr/>
          <p:nvPr/>
        </p:nvSpPr>
        <p:spPr>
          <a:xfrm>
            <a:off x="2085978" y="1286914"/>
            <a:ext cx="8108144" cy="439474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776790" y="332706"/>
            <a:ext cx="919906" cy="7825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flipH="1" flipV="1">
            <a:off x="10578054" y="397033"/>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636106" y="40312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9057305" y="399414"/>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74020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1353</TotalTime>
  <Words>1594</Words>
  <Application>Microsoft Office PowerPoint</Application>
  <PresentationFormat>Widescreen</PresentationFormat>
  <Paragraphs>137</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Algerian</vt:lpstr>
      <vt:lpstr>-apple-system</vt:lpstr>
      <vt:lpstr>Arial</vt:lpstr>
      <vt:lpstr>Calibri</vt:lpstr>
      <vt:lpstr>Calibri Light</vt:lpstr>
      <vt:lpstr>Cooper Black</vt:lpstr>
      <vt:lpstr>Gill Sans MT</vt:lpstr>
      <vt:lpstr>Retrospect</vt:lpstr>
      <vt:lpstr>GOOD MORNING     EVERYONE! </vt:lpstr>
      <vt:lpstr>           PRESENTER</vt:lpstr>
      <vt:lpstr>   OUTLINE</vt:lpstr>
      <vt:lpstr>                                OBJECTIVE</vt:lpstr>
      <vt:lpstr>Introduction</vt:lpstr>
      <vt:lpstr>Basic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vt:lpstr>
      <vt:lpstr>Gravity Run</vt:lpstr>
      <vt:lpstr>PowerPoint Presentation</vt:lpstr>
      <vt:lpstr>PowerPoint Presentation</vt:lpstr>
      <vt:lpstr>PowerPoint Presentation</vt:lpstr>
      <vt:lpstr>Car Racing</vt:lpstr>
      <vt:lpstr>Helicopter Shooter</vt:lpstr>
      <vt:lpstr>Classic Snake</vt:lpstr>
      <vt:lpstr>PowerPoint Presentation</vt:lpstr>
      <vt:lpstr>Arcade Game</vt:lpstr>
      <vt:lpstr>PowerPoint Presentation</vt:lpstr>
      <vt:lpstr>Other functionalities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AFTERNOON</dc:title>
  <dc:creator>Md.Tashrifull Alam</dc:creator>
  <cp:lastModifiedBy>MD. ABU TOWSIF</cp:lastModifiedBy>
  <cp:revision>51</cp:revision>
  <dcterms:created xsi:type="dcterms:W3CDTF">2022-06-15T17:35:16Z</dcterms:created>
  <dcterms:modified xsi:type="dcterms:W3CDTF">2023-12-21T19:13:26Z</dcterms:modified>
</cp:coreProperties>
</file>